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7"/>
  </p:notesMasterIdLst>
  <p:sldIdLst>
    <p:sldId id="336" r:id="rId2"/>
    <p:sldId id="257" r:id="rId3"/>
    <p:sldId id="304" r:id="rId4"/>
    <p:sldId id="315" r:id="rId5"/>
    <p:sldId id="317" r:id="rId6"/>
    <p:sldId id="318" r:id="rId7"/>
    <p:sldId id="319" r:id="rId8"/>
    <p:sldId id="316" r:id="rId9"/>
    <p:sldId id="320" r:id="rId10"/>
    <p:sldId id="321" r:id="rId11"/>
    <p:sldId id="322" r:id="rId12"/>
    <p:sldId id="323" r:id="rId13"/>
    <p:sldId id="324" r:id="rId14"/>
    <p:sldId id="325" r:id="rId15"/>
    <p:sldId id="326" r:id="rId16"/>
    <p:sldId id="329" r:id="rId17"/>
    <p:sldId id="327" r:id="rId18"/>
    <p:sldId id="328" r:id="rId19"/>
    <p:sldId id="330" r:id="rId20"/>
    <p:sldId id="331" r:id="rId21"/>
    <p:sldId id="332" r:id="rId22"/>
    <p:sldId id="333" r:id="rId23"/>
    <p:sldId id="335" r:id="rId24"/>
    <p:sldId id="334" r:id="rId25"/>
    <p:sldId id="274" r:id="rId26"/>
  </p:sldIdLst>
  <p:sldSz cx="9144000" cy="5143500" type="screen16x9"/>
  <p:notesSz cx="6858000" cy="9144000"/>
  <p:embeddedFontLst>
    <p:embeddedFont>
      <p:font typeface="Anaheim" panose="020F050202020403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Malgun Gothic" panose="020B0503020000020004" pitchFamily="34" charset="-127"/>
      <p:regular r:id="rId36"/>
      <p:bold r:id="rId37"/>
    </p:embeddedFont>
    <p:embeddedFont>
      <p:font typeface="Open Sans" panose="020B0606030504020204" pitchFamily="34" charset="0"/>
      <p:regular r:id="rId38"/>
      <p:bold r:id="rId39"/>
      <p:italic r:id="rId40"/>
      <p:boldItalic r:id="rId41"/>
    </p:embeddedFont>
    <p:embeddedFont>
      <p:font typeface="Pathway Gothic One" panose="02000506050000020004" pitchFamily="2" charset="77"/>
      <p:regular r:id="rId42"/>
    </p:embeddedFont>
    <p:embeddedFont>
      <p:font typeface="PT Sans" panose="020B0503020203020204" pitchFamily="34" charset="77"/>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Saira SemiCondensed Medium"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CB8A48-4347-4F45-9A03-964C2CB8E807}">
  <a:tblStyle styleId="{DACB8A48-4347-4F45-9A03-964C2CB8E8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9"/>
    <p:restoredTop sz="94728"/>
  </p:normalViewPr>
  <p:slideViewPr>
    <p:cSldViewPr snapToGrid="0">
      <p:cViewPr varScale="1">
        <p:scale>
          <a:sx n="215" d="100"/>
          <a:sy n="215" d="100"/>
        </p:scale>
        <p:origin x="192" y="1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7666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592826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latinLnBrk="1">
              <a:lnSpc>
                <a:spcPct val="107000"/>
              </a:lnSpc>
              <a:spcAft>
                <a:spcPts val="800"/>
              </a:spcAft>
              <a:buNone/>
            </a:pPr>
            <a:r>
              <a:rPr lang="en-US" altLang="ko-KR" sz="800" kern="100" dirty="0">
                <a:effectLst/>
                <a:highlight>
                  <a:srgbClr val="FFFFFF"/>
                </a:highlight>
                <a:latin typeface="Malgun Gothic" panose="020B0503020000020004" pitchFamily="34" charset="-127"/>
                <a:ea typeface="Malgun Gothic" panose="020B0503020000020004" pitchFamily="34" charset="-127"/>
                <a:cs typeface="Times New Roman" panose="02020603050405020304" pitchFamily="18" charset="0"/>
              </a:rPr>
              <a:t>Here, we lower the number of running trucks from 5 to 2 and open another warehouse closer to the Portland area. Also, we believe our customers service time can be reduced from 1 hour to 45 minutes. When opening a new warehouse in cheap area in McMinnville, OR the daily profit of such model grows to $3966.64. Which shows 16% of daily profit growth from the original vehicle routing plan.</a:t>
            </a:r>
          </a:p>
          <a:p>
            <a:pPr marL="158750" indent="0" algn="just" latinLnBrk="1">
              <a:lnSpc>
                <a:spcPct val="107000"/>
              </a:lnSpc>
              <a:spcAft>
                <a:spcPts val="800"/>
              </a:spcAft>
              <a:buNone/>
            </a:pPr>
            <a:endParaRPr lang="en-US" altLang="ko-KR" sz="800" kern="100" dirty="0">
              <a:effectLst/>
              <a:highlight>
                <a:srgbClr val="FFFFFF"/>
              </a:highlight>
              <a:latin typeface="Malgun Gothic" panose="020B0503020000020004" pitchFamily="34" charset="-127"/>
              <a:ea typeface="Malgun Gothic" panose="020B0503020000020004" pitchFamily="34" charset="-127"/>
              <a:cs typeface="Times New Roman" panose="02020603050405020304" pitchFamily="18" charset="0"/>
            </a:endParaRPr>
          </a:p>
          <a:p>
            <a:pPr marL="158750" indent="0" algn="just" latinLnBrk="1">
              <a:lnSpc>
                <a:spcPct val="107000"/>
              </a:lnSpc>
              <a:spcAft>
                <a:spcPts val="800"/>
              </a:spcAft>
              <a:buNone/>
            </a:pPr>
            <a:r>
              <a:rPr lang="en-US" altLang="ko-KR" sz="800" kern="100" dirty="0">
                <a:effectLst/>
                <a:highlight>
                  <a:srgbClr val="FFFFFF"/>
                </a:highlight>
                <a:latin typeface="Malgun Gothic" panose="020B0503020000020004" pitchFamily="34" charset="-127"/>
                <a:ea typeface="Malgun Gothic" panose="020B0503020000020004" pitchFamily="34" charset="-127"/>
                <a:cs typeface="Times New Roman" panose="02020603050405020304" pitchFamily="18" charset="0"/>
              </a:rPr>
              <a:t>By implementing this plan, the company can a make great utilization of the truck capacity. Having 2 warehouses means that the business is leaning toward a more responsive value chain to customers and having a potential business expansion. </a:t>
            </a:r>
          </a:p>
          <a:p>
            <a:pPr marL="158750" indent="0" algn="just" latinLnBrk="1">
              <a:lnSpc>
                <a:spcPct val="107000"/>
              </a:lnSpc>
              <a:spcAft>
                <a:spcPts val="800"/>
              </a:spcAft>
              <a:buNone/>
            </a:pPr>
            <a:endParaRPr lang="en-US" altLang="ko-KR" sz="800" kern="100" dirty="0">
              <a:effectLst/>
              <a:highlight>
                <a:srgbClr val="FFFFFF"/>
              </a:highlight>
              <a:latin typeface="Malgun Gothic" panose="020B0503020000020004" pitchFamily="34" charset="-127"/>
              <a:ea typeface="Malgun Gothic" panose="020B0503020000020004" pitchFamily="34" charset="-127"/>
              <a:cs typeface="Times New Roman" panose="02020603050405020304" pitchFamily="18" charset="0"/>
            </a:endParaRPr>
          </a:p>
          <a:p>
            <a:pPr marL="158750" indent="0" algn="just" latinLnBrk="1">
              <a:lnSpc>
                <a:spcPct val="107000"/>
              </a:lnSpc>
              <a:spcAft>
                <a:spcPts val="800"/>
              </a:spcAft>
              <a:buNone/>
            </a:pPr>
            <a:r>
              <a:rPr lang="en-US" altLang="ko-KR" sz="800" kern="100" dirty="0">
                <a:effectLst/>
                <a:highlight>
                  <a:srgbClr val="FFFFFF"/>
                </a:highlight>
                <a:latin typeface="Malgun Gothic" panose="020B0503020000020004" pitchFamily="34" charset="-127"/>
                <a:ea typeface="Malgun Gothic" panose="020B0503020000020004" pitchFamily="34" charset="-127"/>
                <a:cs typeface="Times New Roman" panose="02020603050405020304" pitchFamily="18" charset="0"/>
              </a:rPr>
              <a:t>However, in case one of the truck to be out of service, the business should keep a back-up truck available. And, preventing 2 warehouses will dilute the inventory, we will introduce an inventory management system. </a:t>
            </a:r>
            <a:r>
              <a:rPr lang="en-US" altLang="ko-KR" sz="800" kern="100">
                <a:effectLst/>
                <a:highlight>
                  <a:srgbClr val="FFFFFF"/>
                </a:highlight>
                <a:latin typeface="Malgun Gothic" panose="020B0503020000020004" pitchFamily="34" charset="-127"/>
                <a:ea typeface="Malgun Gothic" panose="020B0503020000020004" pitchFamily="34" charset="-127"/>
                <a:cs typeface="Times New Roman" panose="02020603050405020304" pitchFamily="18" charset="0"/>
              </a:rPr>
              <a:t>Last but not least, to keep up with stable 45 mins Customer service time, we will leverage our new Information Technology system to be more digital and accurate.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ko-KR" sz="800" dirty="0">
              <a:solidFill>
                <a:srgbClr val="00B050"/>
              </a:solidFill>
              <a:highlight>
                <a:srgbClr val="FFFFFF"/>
              </a:highligh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729706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819230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51175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15386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53028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718382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192213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214850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76133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09764f90f_0_2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09764f90f_0_2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560654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043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09764f90f_0_2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09764f90f_0_2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17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229814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202978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586088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239034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43226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09764f90f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09764f90f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393347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5827"/>
            <a:ext cx="9144329" cy="5196133"/>
          </a:xfrm>
          <a:custGeom>
            <a:avLst/>
            <a:gdLst/>
            <a:ahLst/>
            <a:cxnLst/>
            <a:rect l="l" t="t" r="r" b="b"/>
            <a:pathLst>
              <a:path w="285181" h="162050" extrusionOk="0">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0"/>
                </a:srgbClr>
              </a:gs>
              <a:gs pos="100000">
                <a:srgbClr val="FFFFFF">
                  <a:alpha val="25098"/>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973025" y="1779650"/>
            <a:ext cx="5997600" cy="1233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8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973025" y="3013475"/>
            <a:ext cx="5997600" cy="350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35175" y="0"/>
            <a:ext cx="9210209" cy="5205422"/>
          </a:xfrm>
          <a:custGeom>
            <a:avLst/>
            <a:gdLst/>
            <a:ahLst/>
            <a:cxnLst/>
            <a:rect l="l" t="t" r="r" b="b"/>
            <a:pathLst>
              <a:path w="285212" h="161196" extrusionOk="0">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ctrTitle"/>
          </p:nvPr>
        </p:nvSpPr>
        <p:spPr>
          <a:xfrm>
            <a:off x="716675" y="390425"/>
            <a:ext cx="7710600" cy="487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1" name="Google Shape;21;p4"/>
          <p:cNvSpPr txBox="1">
            <a:spLocks noGrp="1"/>
          </p:cNvSpPr>
          <p:nvPr>
            <p:ph type="body" idx="1"/>
          </p:nvPr>
        </p:nvSpPr>
        <p:spPr>
          <a:xfrm>
            <a:off x="716675" y="1332075"/>
            <a:ext cx="7710600" cy="32688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Font typeface="Livvic"/>
              <a:buAutoNum type="arabicPeriod"/>
              <a:defRPr sz="1200"/>
            </a:lvl1pPr>
            <a:lvl2pPr marL="914400" lvl="1" indent="-304800">
              <a:spcBef>
                <a:spcPts val="1600"/>
              </a:spcBef>
              <a:spcAft>
                <a:spcPts val="0"/>
              </a:spcAft>
              <a:buSzPts val="1200"/>
              <a:buAutoNum type="alphaLcPeriod"/>
              <a:defRPr/>
            </a:lvl2pPr>
            <a:lvl3pPr marL="1371600" lvl="2" indent="-304800">
              <a:spcBef>
                <a:spcPts val="1600"/>
              </a:spcBef>
              <a:spcAft>
                <a:spcPts val="0"/>
              </a:spcAft>
              <a:buSzPts val="1200"/>
              <a:buAutoNum type="romanLcPeriod"/>
              <a:defRPr/>
            </a:lvl3pPr>
            <a:lvl4pPr marL="1828800" lvl="3" indent="-304800">
              <a:spcBef>
                <a:spcPts val="1600"/>
              </a:spcBef>
              <a:spcAft>
                <a:spcPts val="0"/>
              </a:spcAft>
              <a:buSzPts val="1200"/>
              <a:buAutoNum type="arabicPeriod"/>
              <a:defRPr/>
            </a:lvl4pPr>
            <a:lvl5pPr marL="2286000" lvl="4" indent="-304800">
              <a:spcBef>
                <a:spcPts val="1600"/>
              </a:spcBef>
              <a:spcAft>
                <a:spcPts val="0"/>
              </a:spcAft>
              <a:buSzPts val="1200"/>
              <a:buAutoNum type="alphaLcPeriod"/>
              <a:defRPr/>
            </a:lvl5pPr>
            <a:lvl6pPr marL="2743200" lvl="5" indent="-304800">
              <a:spcBef>
                <a:spcPts val="1600"/>
              </a:spcBef>
              <a:spcAft>
                <a:spcPts val="0"/>
              </a:spcAft>
              <a:buSzPts val="1200"/>
              <a:buAutoNum type="romanLcPeriod"/>
              <a:defRPr/>
            </a:lvl6pPr>
            <a:lvl7pPr marL="3200400" lvl="6" indent="-304800">
              <a:spcBef>
                <a:spcPts val="1600"/>
              </a:spcBef>
              <a:spcAft>
                <a:spcPts val="0"/>
              </a:spcAft>
              <a:buSzPts val="1200"/>
              <a:buAutoNum type="arabicPeriod"/>
              <a:defRPr/>
            </a:lvl7pPr>
            <a:lvl8pPr marL="3657600" lvl="7" indent="-304800">
              <a:spcBef>
                <a:spcPts val="1600"/>
              </a:spcBef>
              <a:spcAft>
                <a:spcPts val="0"/>
              </a:spcAft>
              <a:buSzPts val="1200"/>
              <a:buAutoNum type="alphaLcPeriod"/>
              <a:defRPr/>
            </a:lvl8pPr>
            <a:lvl9pPr marL="4114800" lvl="8" indent="-304800">
              <a:spcBef>
                <a:spcPts val="1600"/>
              </a:spcBef>
              <a:spcAft>
                <a:spcPts val="1600"/>
              </a:spcAft>
              <a:buSzPts val="12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0" y="-5827"/>
            <a:ext cx="9144329" cy="5196133"/>
          </a:xfrm>
          <a:custGeom>
            <a:avLst/>
            <a:gdLst/>
            <a:ahLst/>
            <a:cxnLst/>
            <a:rect l="l" t="t" r="r" b="b"/>
            <a:pathLst>
              <a:path w="285181" h="162050" extrusionOk="0">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CUSTOM_27">
    <p:spTree>
      <p:nvGrpSpPr>
        <p:cNvPr id="1" name="Shape 98"/>
        <p:cNvGrpSpPr/>
        <p:nvPr/>
      </p:nvGrpSpPr>
      <p:grpSpPr>
        <a:xfrm>
          <a:off x="0" y="0"/>
          <a:ext cx="0" cy="0"/>
          <a:chOff x="0" y="0"/>
          <a:chExt cx="0" cy="0"/>
        </a:xfrm>
      </p:grpSpPr>
      <p:sp>
        <p:nvSpPr>
          <p:cNvPr id="99" name="Google Shape;99;p17"/>
          <p:cNvSpPr/>
          <p:nvPr/>
        </p:nvSpPr>
        <p:spPr>
          <a:xfrm>
            <a:off x="-35175" y="0"/>
            <a:ext cx="9210209" cy="5205422"/>
          </a:xfrm>
          <a:custGeom>
            <a:avLst/>
            <a:gdLst/>
            <a:ahLst/>
            <a:cxnLst/>
            <a:rect l="l" t="t" r="r" b="b"/>
            <a:pathLst>
              <a:path w="285212" h="161196" extrusionOk="0">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2549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a:spLocks noGrp="1"/>
          </p:cNvSpPr>
          <p:nvPr>
            <p:ph type="ctrTitle"/>
          </p:nvPr>
        </p:nvSpPr>
        <p:spPr>
          <a:xfrm>
            <a:off x="6179778" y="1853950"/>
            <a:ext cx="1736700" cy="403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1" name="Google Shape;101;p17"/>
          <p:cNvSpPr txBox="1">
            <a:spLocks noGrp="1"/>
          </p:cNvSpPr>
          <p:nvPr>
            <p:ph type="subTitle" idx="1"/>
          </p:nvPr>
        </p:nvSpPr>
        <p:spPr>
          <a:xfrm>
            <a:off x="6179778" y="2257525"/>
            <a:ext cx="1736700" cy="82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102" name="Google Shape;102;p17"/>
          <p:cNvSpPr txBox="1">
            <a:spLocks noGrp="1"/>
          </p:cNvSpPr>
          <p:nvPr>
            <p:ph type="ctrTitle" idx="2"/>
          </p:nvPr>
        </p:nvSpPr>
        <p:spPr>
          <a:xfrm>
            <a:off x="1227522" y="1853950"/>
            <a:ext cx="1736700" cy="403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7"/>
          <p:cNvSpPr txBox="1">
            <a:spLocks noGrp="1"/>
          </p:cNvSpPr>
          <p:nvPr>
            <p:ph type="subTitle" idx="3"/>
          </p:nvPr>
        </p:nvSpPr>
        <p:spPr>
          <a:xfrm>
            <a:off x="1227522" y="2257525"/>
            <a:ext cx="1736700" cy="82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104" name="Google Shape;104;p17"/>
          <p:cNvSpPr txBox="1">
            <a:spLocks noGrp="1"/>
          </p:cNvSpPr>
          <p:nvPr>
            <p:ph type="ctrTitle" idx="4"/>
          </p:nvPr>
        </p:nvSpPr>
        <p:spPr>
          <a:xfrm>
            <a:off x="3703650" y="1853950"/>
            <a:ext cx="1736700" cy="403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5" name="Google Shape;105;p17"/>
          <p:cNvSpPr txBox="1">
            <a:spLocks noGrp="1"/>
          </p:cNvSpPr>
          <p:nvPr>
            <p:ph type="subTitle" idx="5"/>
          </p:nvPr>
        </p:nvSpPr>
        <p:spPr>
          <a:xfrm>
            <a:off x="3703650" y="2257525"/>
            <a:ext cx="1736700" cy="82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106" name="Google Shape;106;p17"/>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111"/>
        <p:cNvGrpSpPr/>
        <p:nvPr/>
      </p:nvGrpSpPr>
      <p:grpSpPr>
        <a:xfrm>
          <a:off x="0" y="0"/>
          <a:ext cx="0" cy="0"/>
          <a:chOff x="0" y="0"/>
          <a:chExt cx="0" cy="0"/>
        </a:xfrm>
      </p:grpSpPr>
      <p:sp>
        <p:nvSpPr>
          <p:cNvPr id="112" name="Google Shape;112;p19"/>
          <p:cNvSpPr/>
          <p:nvPr/>
        </p:nvSpPr>
        <p:spPr>
          <a:xfrm>
            <a:off x="0" y="-5827"/>
            <a:ext cx="9144329" cy="5196133"/>
          </a:xfrm>
          <a:custGeom>
            <a:avLst/>
            <a:gdLst/>
            <a:ahLst/>
            <a:cxnLst/>
            <a:rect l="l" t="t" r="r" b="b"/>
            <a:pathLst>
              <a:path w="285181" h="162050" extrusionOk="0">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a:spLocks noGrp="1"/>
          </p:cNvSpPr>
          <p:nvPr>
            <p:ph type="subTitle" idx="1"/>
          </p:nvPr>
        </p:nvSpPr>
        <p:spPr>
          <a:xfrm>
            <a:off x="762225" y="1575625"/>
            <a:ext cx="6042600" cy="157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lvl1pPr>
            <a:lvl2pPr lvl="1" rtl="0">
              <a:lnSpc>
                <a:spcPct val="100000"/>
              </a:lnSpc>
              <a:spcBef>
                <a:spcPts val="0"/>
              </a:spcBef>
              <a:spcAft>
                <a:spcPts val="0"/>
              </a:spcAft>
              <a:buNone/>
              <a:defRPr sz="2400"/>
            </a:lvl2pPr>
            <a:lvl3pPr lvl="2" rtl="0">
              <a:lnSpc>
                <a:spcPct val="100000"/>
              </a:lnSpc>
              <a:spcBef>
                <a:spcPts val="0"/>
              </a:spcBef>
              <a:spcAft>
                <a:spcPts val="0"/>
              </a:spcAft>
              <a:buNone/>
              <a:defRPr sz="2400"/>
            </a:lvl3pPr>
            <a:lvl4pPr lvl="3" rtl="0">
              <a:lnSpc>
                <a:spcPct val="100000"/>
              </a:lnSpc>
              <a:spcBef>
                <a:spcPts val="0"/>
              </a:spcBef>
              <a:spcAft>
                <a:spcPts val="0"/>
              </a:spcAft>
              <a:buNone/>
              <a:defRPr sz="2400"/>
            </a:lvl4pPr>
            <a:lvl5pPr lvl="4" rtl="0">
              <a:lnSpc>
                <a:spcPct val="100000"/>
              </a:lnSpc>
              <a:spcBef>
                <a:spcPts val="0"/>
              </a:spcBef>
              <a:spcAft>
                <a:spcPts val="0"/>
              </a:spcAft>
              <a:buNone/>
              <a:defRPr sz="2400"/>
            </a:lvl5pPr>
            <a:lvl6pPr lvl="5" rtl="0">
              <a:lnSpc>
                <a:spcPct val="100000"/>
              </a:lnSpc>
              <a:spcBef>
                <a:spcPts val="0"/>
              </a:spcBef>
              <a:spcAft>
                <a:spcPts val="0"/>
              </a:spcAft>
              <a:buNone/>
              <a:defRPr sz="2400"/>
            </a:lvl6pPr>
            <a:lvl7pPr lvl="6" rtl="0">
              <a:lnSpc>
                <a:spcPct val="100000"/>
              </a:lnSpc>
              <a:spcBef>
                <a:spcPts val="0"/>
              </a:spcBef>
              <a:spcAft>
                <a:spcPts val="0"/>
              </a:spcAft>
              <a:buNone/>
              <a:defRPr sz="2400"/>
            </a:lvl7pPr>
            <a:lvl8pPr lvl="7" rtl="0">
              <a:lnSpc>
                <a:spcPct val="100000"/>
              </a:lnSpc>
              <a:spcBef>
                <a:spcPts val="0"/>
              </a:spcBef>
              <a:spcAft>
                <a:spcPts val="0"/>
              </a:spcAft>
              <a:buNone/>
              <a:defRPr sz="2400"/>
            </a:lvl8pPr>
            <a:lvl9pPr lvl="8" rtl="0">
              <a:lnSpc>
                <a:spcPct val="100000"/>
              </a:lnSpc>
              <a:spcBef>
                <a:spcPts val="0"/>
              </a:spcBef>
              <a:spcAft>
                <a:spcPts val="0"/>
              </a:spcAft>
              <a:buNone/>
              <a:defRPr sz="2400"/>
            </a:lvl9pPr>
          </a:lstStyle>
          <a:p>
            <a:endParaRPr/>
          </a:p>
        </p:txBody>
      </p:sp>
      <p:sp>
        <p:nvSpPr>
          <p:cNvPr id="114" name="Google Shape;114;p19"/>
          <p:cNvSpPr txBox="1">
            <a:spLocks noGrp="1"/>
          </p:cNvSpPr>
          <p:nvPr>
            <p:ph type="subTitle" idx="2"/>
          </p:nvPr>
        </p:nvSpPr>
        <p:spPr>
          <a:xfrm>
            <a:off x="762225" y="3149075"/>
            <a:ext cx="6042600" cy="517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100" b="1">
                <a:latin typeface="Pathway Gothic One"/>
                <a:ea typeface="Pathway Gothic One"/>
                <a:cs typeface="Pathway Gothic One"/>
                <a:sym typeface="Pathway Gothic One"/>
              </a:defRPr>
            </a:lvl1pPr>
            <a:lvl2pPr lvl="1" rtl="0">
              <a:spcBef>
                <a:spcPts val="0"/>
              </a:spcBef>
              <a:spcAft>
                <a:spcPts val="0"/>
              </a:spcAft>
              <a:buNone/>
              <a:defRPr sz="2100" b="1">
                <a:latin typeface="Pathway Gothic One"/>
                <a:ea typeface="Pathway Gothic One"/>
                <a:cs typeface="Pathway Gothic One"/>
                <a:sym typeface="Pathway Gothic One"/>
              </a:defRPr>
            </a:lvl2pPr>
            <a:lvl3pPr lvl="2" rtl="0">
              <a:spcBef>
                <a:spcPts val="0"/>
              </a:spcBef>
              <a:spcAft>
                <a:spcPts val="0"/>
              </a:spcAft>
              <a:buNone/>
              <a:defRPr sz="2100" b="1">
                <a:latin typeface="Pathway Gothic One"/>
                <a:ea typeface="Pathway Gothic One"/>
                <a:cs typeface="Pathway Gothic One"/>
                <a:sym typeface="Pathway Gothic One"/>
              </a:defRPr>
            </a:lvl3pPr>
            <a:lvl4pPr lvl="3" rtl="0">
              <a:spcBef>
                <a:spcPts val="0"/>
              </a:spcBef>
              <a:spcAft>
                <a:spcPts val="0"/>
              </a:spcAft>
              <a:buNone/>
              <a:defRPr sz="2100" b="1">
                <a:latin typeface="Pathway Gothic One"/>
                <a:ea typeface="Pathway Gothic One"/>
                <a:cs typeface="Pathway Gothic One"/>
                <a:sym typeface="Pathway Gothic One"/>
              </a:defRPr>
            </a:lvl4pPr>
            <a:lvl5pPr lvl="4" rtl="0">
              <a:spcBef>
                <a:spcPts val="0"/>
              </a:spcBef>
              <a:spcAft>
                <a:spcPts val="0"/>
              </a:spcAft>
              <a:buNone/>
              <a:defRPr sz="2100" b="1">
                <a:latin typeface="Pathway Gothic One"/>
                <a:ea typeface="Pathway Gothic One"/>
                <a:cs typeface="Pathway Gothic One"/>
                <a:sym typeface="Pathway Gothic One"/>
              </a:defRPr>
            </a:lvl5pPr>
            <a:lvl6pPr lvl="5" rtl="0">
              <a:spcBef>
                <a:spcPts val="0"/>
              </a:spcBef>
              <a:spcAft>
                <a:spcPts val="0"/>
              </a:spcAft>
              <a:buNone/>
              <a:defRPr sz="2100" b="1">
                <a:latin typeface="Pathway Gothic One"/>
                <a:ea typeface="Pathway Gothic One"/>
                <a:cs typeface="Pathway Gothic One"/>
                <a:sym typeface="Pathway Gothic One"/>
              </a:defRPr>
            </a:lvl6pPr>
            <a:lvl7pPr lvl="6" rtl="0">
              <a:spcBef>
                <a:spcPts val="0"/>
              </a:spcBef>
              <a:spcAft>
                <a:spcPts val="0"/>
              </a:spcAft>
              <a:buNone/>
              <a:defRPr sz="2100" b="1">
                <a:latin typeface="Pathway Gothic One"/>
                <a:ea typeface="Pathway Gothic One"/>
                <a:cs typeface="Pathway Gothic One"/>
                <a:sym typeface="Pathway Gothic One"/>
              </a:defRPr>
            </a:lvl7pPr>
            <a:lvl8pPr lvl="7" rtl="0">
              <a:spcBef>
                <a:spcPts val="0"/>
              </a:spcBef>
              <a:spcAft>
                <a:spcPts val="0"/>
              </a:spcAft>
              <a:buNone/>
              <a:defRPr sz="2100" b="1">
                <a:latin typeface="Pathway Gothic One"/>
                <a:ea typeface="Pathway Gothic One"/>
                <a:cs typeface="Pathway Gothic One"/>
                <a:sym typeface="Pathway Gothic One"/>
              </a:defRPr>
            </a:lvl8pPr>
            <a:lvl9pPr lvl="8" rtl="0">
              <a:spcBef>
                <a:spcPts val="0"/>
              </a:spcBef>
              <a:spcAft>
                <a:spcPts val="0"/>
              </a:spcAft>
              <a:buNone/>
              <a:defRPr sz="2100" b="1">
                <a:latin typeface="Pathway Gothic One"/>
                <a:ea typeface="Pathway Gothic One"/>
                <a:cs typeface="Pathway Gothic One"/>
                <a:sym typeface="Pathway Gothic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PT Sans"/>
              <a:buChar char="●"/>
              <a:defRPr sz="1800">
                <a:solidFill>
                  <a:schemeClr val="dk1"/>
                </a:solidFill>
                <a:latin typeface="PT Sans"/>
                <a:ea typeface="PT Sans"/>
                <a:cs typeface="PT Sans"/>
                <a:sym typeface="PT Sans"/>
              </a:defRPr>
            </a:lvl1pPr>
            <a:lvl2pPr marL="914400" lvl="1" indent="-3175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15000"/>
              </a:lnSpc>
              <a:spcBef>
                <a:spcPts val="1600"/>
              </a:spcBef>
              <a:spcAft>
                <a:spcPts val="160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63" r:id="rId4"/>
    <p:sldLayoutId id="214748366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1.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1.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 name="Rectangle 1">
            <a:extLst>
              <a:ext uri="{FF2B5EF4-FFF2-40B4-BE49-F238E27FC236}">
                <a16:creationId xmlns:a16="http://schemas.microsoft.com/office/drawing/2014/main" id="{9866268E-E007-F843-AA6B-27662DD640CB}"/>
              </a:ext>
            </a:extLst>
          </p:cNvPr>
          <p:cNvSpPr/>
          <p:nvPr/>
        </p:nvSpPr>
        <p:spPr>
          <a:xfrm>
            <a:off x="7759973" y="70239"/>
            <a:ext cx="1308746" cy="3997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oogle Shape;519;p28">
            <a:extLst>
              <a:ext uri="{FF2B5EF4-FFF2-40B4-BE49-F238E27FC236}">
                <a16:creationId xmlns:a16="http://schemas.microsoft.com/office/drawing/2014/main" id="{1BF1328F-4A79-0641-97FA-6C22683FA91C}"/>
              </a:ext>
            </a:extLst>
          </p:cNvPr>
          <p:cNvPicPr preferRelativeResize="0"/>
          <p:nvPr/>
        </p:nvPicPr>
        <p:blipFill rotWithShape="1">
          <a:blip r:embed="rId3">
            <a:alphaModFix/>
          </a:blip>
          <a:srcRect/>
          <a:stretch/>
        </p:blipFill>
        <p:spPr>
          <a:xfrm>
            <a:off x="7799682" y="67966"/>
            <a:ext cx="1243303" cy="400640"/>
          </a:xfrm>
          <a:prstGeom prst="rect">
            <a:avLst/>
          </a:prstGeom>
          <a:noFill/>
          <a:ln>
            <a:noFill/>
          </a:ln>
        </p:spPr>
      </p:pic>
      <p:sp>
        <p:nvSpPr>
          <p:cNvPr id="180" name="Google Shape;180;p31"/>
          <p:cNvSpPr txBox="1">
            <a:spLocks noGrp="1"/>
          </p:cNvSpPr>
          <p:nvPr>
            <p:ph type="ctrTitle"/>
          </p:nvPr>
        </p:nvSpPr>
        <p:spPr>
          <a:xfrm>
            <a:off x="862294" y="1299458"/>
            <a:ext cx="5997600" cy="1233900"/>
          </a:xfrm>
          <a:prstGeom prst="rect">
            <a:avLst/>
          </a:prstGeom>
        </p:spPr>
        <p:txBody>
          <a:bodyPr spcFirstLastPara="1" wrap="square" lIns="91425" tIns="91425" rIns="91425" bIns="91440" anchor="ctr" anchorCtr="0">
            <a:noAutofit/>
          </a:bodyPr>
          <a:lstStyle/>
          <a:p>
            <a:pPr marL="0" lvl="0" indent="0" algn="l" rtl="0">
              <a:lnSpc>
                <a:spcPts val="4500"/>
              </a:lnSpc>
              <a:spcBef>
                <a:spcPts val="0"/>
              </a:spcBef>
              <a:spcAft>
                <a:spcPts val="0"/>
              </a:spcAft>
              <a:buNone/>
            </a:pPr>
            <a:r>
              <a:rPr lang="en" sz="4800" dirty="0"/>
              <a:t>Vehicle Routing at a Regional Discount Company</a:t>
            </a:r>
            <a:endParaRPr sz="4800" dirty="0"/>
          </a:p>
        </p:txBody>
      </p:sp>
      <p:sp>
        <p:nvSpPr>
          <p:cNvPr id="181" name="Google Shape;181;p31"/>
          <p:cNvSpPr txBox="1">
            <a:spLocks noGrp="1"/>
          </p:cNvSpPr>
          <p:nvPr>
            <p:ph type="subTitle" idx="1"/>
          </p:nvPr>
        </p:nvSpPr>
        <p:spPr>
          <a:xfrm>
            <a:off x="915754" y="2438781"/>
            <a:ext cx="5997600" cy="35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Data Analytics 2 - </a:t>
            </a:r>
            <a:endParaRPr dirty="0"/>
          </a:p>
        </p:txBody>
      </p:sp>
      <p:sp>
        <p:nvSpPr>
          <p:cNvPr id="183" name="Google Shape;183;p31"/>
          <p:cNvSpPr/>
          <p:nvPr/>
        </p:nvSpPr>
        <p:spPr>
          <a:xfrm rot="-5400000">
            <a:off x="-244174" y="1834259"/>
            <a:ext cx="1416701" cy="34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14;p31">
            <a:extLst>
              <a:ext uri="{FF2B5EF4-FFF2-40B4-BE49-F238E27FC236}">
                <a16:creationId xmlns:a16="http://schemas.microsoft.com/office/drawing/2014/main" id="{7B06D8A3-8D16-EA4D-99C1-F47D9CBCE34F}"/>
              </a:ext>
            </a:extLst>
          </p:cNvPr>
          <p:cNvGrpSpPr/>
          <p:nvPr/>
        </p:nvGrpSpPr>
        <p:grpSpPr>
          <a:xfrm>
            <a:off x="6973813" y="1349260"/>
            <a:ext cx="1800587" cy="2102079"/>
            <a:chOff x="-6756900" y="-163100"/>
            <a:chExt cx="2135375" cy="2492925"/>
          </a:xfrm>
        </p:grpSpPr>
        <p:sp>
          <p:nvSpPr>
            <p:cNvPr id="7" name="Google Shape;715;p31">
              <a:extLst>
                <a:ext uri="{FF2B5EF4-FFF2-40B4-BE49-F238E27FC236}">
                  <a16:creationId xmlns:a16="http://schemas.microsoft.com/office/drawing/2014/main" id="{8FD75728-16D5-9E4F-978B-7D40DCEBC18A}"/>
                </a:ext>
              </a:extLst>
            </p:cNvPr>
            <p:cNvSpPr/>
            <p:nvPr/>
          </p:nvSpPr>
          <p:spPr>
            <a:xfrm>
              <a:off x="-5146350" y="1795225"/>
              <a:ext cx="354500" cy="534600"/>
            </a:xfrm>
            <a:custGeom>
              <a:avLst/>
              <a:gdLst/>
              <a:ahLst/>
              <a:cxnLst/>
              <a:rect l="l" t="t" r="r" b="b"/>
              <a:pathLst>
                <a:path w="14180" h="21384" extrusionOk="0">
                  <a:moveTo>
                    <a:pt x="1" y="0"/>
                  </a:moveTo>
                  <a:lnTo>
                    <a:pt x="1" y="21383"/>
                  </a:lnTo>
                  <a:lnTo>
                    <a:pt x="14179" y="21383"/>
                  </a:lnTo>
                  <a:lnTo>
                    <a:pt x="14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6;p31">
              <a:extLst>
                <a:ext uri="{FF2B5EF4-FFF2-40B4-BE49-F238E27FC236}">
                  <a16:creationId xmlns:a16="http://schemas.microsoft.com/office/drawing/2014/main" id="{A89CB22E-14A8-9C41-8A02-AB882EA963AB}"/>
                </a:ext>
              </a:extLst>
            </p:cNvPr>
            <p:cNvSpPr/>
            <p:nvPr/>
          </p:nvSpPr>
          <p:spPr>
            <a:xfrm>
              <a:off x="-6582075" y="1795225"/>
              <a:ext cx="354475" cy="534600"/>
            </a:xfrm>
            <a:custGeom>
              <a:avLst/>
              <a:gdLst/>
              <a:ahLst/>
              <a:cxnLst/>
              <a:rect l="l" t="t" r="r" b="b"/>
              <a:pathLst>
                <a:path w="14179" h="21384" extrusionOk="0">
                  <a:moveTo>
                    <a:pt x="0" y="0"/>
                  </a:moveTo>
                  <a:lnTo>
                    <a:pt x="0" y="21383"/>
                  </a:lnTo>
                  <a:lnTo>
                    <a:pt x="14178" y="21383"/>
                  </a:lnTo>
                  <a:lnTo>
                    <a:pt x="141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7;p31">
              <a:extLst>
                <a:ext uri="{FF2B5EF4-FFF2-40B4-BE49-F238E27FC236}">
                  <a16:creationId xmlns:a16="http://schemas.microsoft.com/office/drawing/2014/main" id="{D82944CB-CD39-A648-93A2-EB6893DCD36C}"/>
                </a:ext>
              </a:extLst>
            </p:cNvPr>
            <p:cNvSpPr/>
            <p:nvPr/>
          </p:nvSpPr>
          <p:spPr>
            <a:xfrm>
              <a:off x="-6648700" y="1581825"/>
              <a:ext cx="1918975" cy="393525"/>
            </a:xfrm>
            <a:custGeom>
              <a:avLst/>
              <a:gdLst/>
              <a:ahLst/>
              <a:cxnLst/>
              <a:rect l="l" t="t" r="r" b="b"/>
              <a:pathLst>
                <a:path w="76759" h="15741" extrusionOk="0">
                  <a:moveTo>
                    <a:pt x="2611" y="0"/>
                  </a:moveTo>
                  <a:cubicBezTo>
                    <a:pt x="1169" y="0"/>
                    <a:pt x="0" y="1095"/>
                    <a:pt x="0" y="2445"/>
                  </a:cubicBezTo>
                  <a:lnTo>
                    <a:pt x="0" y="6209"/>
                  </a:lnTo>
                  <a:cubicBezTo>
                    <a:pt x="0" y="11473"/>
                    <a:pt x="4558" y="15741"/>
                    <a:pt x="10180" y="15741"/>
                  </a:cubicBezTo>
                  <a:lnTo>
                    <a:pt x="66579" y="15741"/>
                  </a:lnTo>
                  <a:cubicBezTo>
                    <a:pt x="72200" y="15741"/>
                    <a:pt x="76758" y="11473"/>
                    <a:pt x="76758" y="6209"/>
                  </a:cubicBezTo>
                  <a:lnTo>
                    <a:pt x="76758" y="2445"/>
                  </a:lnTo>
                  <a:cubicBezTo>
                    <a:pt x="76758" y="1095"/>
                    <a:pt x="75589" y="0"/>
                    <a:pt x="741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8;p31">
              <a:extLst>
                <a:ext uri="{FF2B5EF4-FFF2-40B4-BE49-F238E27FC236}">
                  <a16:creationId xmlns:a16="http://schemas.microsoft.com/office/drawing/2014/main" id="{EEC62028-342D-8D46-8C2A-9F4ED772A07C}"/>
                </a:ext>
              </a:extLst>
            </p:cNvPr>
            <p:cNvSpPr/>
            <p:nvPr/>
          </p:nvSpPr>
          <p:spPr>
            <a:xfrm>
              <a:off x="-6532200" y="171650"/>
              <a:ext cx="1686000" cy="1410200"/>
            </a:xfrm>
            <a:custGeom>
              <a:avLst/>
              <a:gdLst/>
              <a:ahLst/>
              <a:cxnLst/>
              <a:rect l="l" t="t" r="r" b="b"/>
              <a:pathLst>
                <a:path w="67440" h="56408" extrusionOk="0">
                  <a:moveTo>
                    <a:pt x="0" y="1"/>
                  </a:moveTo>
                  <a:lnTo>
                    <a:pt x="0" y="56407"/>
                  </a:lnTo>
                  <a:lnTo>
                    <a:pt x="67439" y="56407"/>
                  </a:lnTo>
                  <a:lnTo>
                    <a:pt x="674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9;p31">
              <a:extLst>
                <a:ext uri="{FF2B5EF4-FFF2-40B4-BE49-F238E27FC236}">
                  <a16:creationId xmlns:a16="http://schemas.microsoft.com/office/drawing/2014/main" id="{72C3DED6-9CB4-B44E-842C-D1753B6DB019}"/>
                </a:ext>
              </a:extLst>
            </p:cNvPr>
            <p:cNvSpPr/>
            <p:nvPr/>
          </p:nvSpPr>
          <p:spPr>
            <a:xfrm>
              <a:off x="-6409350" y="241575"/>
              <a:ext cx="1440275" cy="535850"/>
            </a:xfrm>
            <a:custGeom>
              <a:avLst/>
              <a:gdLst/>
              <a:ahLst/>
              <a:cxnLst/>
              <a:rect l="l" t="t" r="r" b="b"/>
              <a:pathLst>
                <a:path w="57611" h="21434" extrusionOk="0">
                  <a:moveTo>
                    <a:pt x="3959" y="1"/>
                  </a:moveTo>
                  <a:cubicBezTo>
                    <a:pt x="1766" y="1"/>
                    <a:pt x="1" y="1767"/>
                    <a:pt x="1" y="3959"/>
                  </a:cubicBezTo>
                  <a:lnTo>
                    <a:pt x="1" y="17475"/>
                  </a:lnTo>
                  <a:cubicBezTo>
                    <a:pt x="1" y="19669"/>
                    <a:pt x="1766" y="21434"/>
                    <a:pt x="3959" y="21434"/>
                  </a:cubicBezTo>
                  <a:lnTo>
                    <a:pt x="53652" y="21434"/>
                  </a:lnTo>
                  <a:cubicBezTo>
                    <a:pt x="55844" y="21434"/>
                    <a:pt x="57611" y="19669"/>
                    <a:pt x="57611" y="17475"/>
                  </a:cubicBezTo>
                  <a:lnTo>
                    <a:pt x="57611" y="3959"/>
                  </a:lnTo>
                  <a:cubicBezTo>
                    <a:pt x="57611" y="1767"/>
                    <a:pt x="55844" y="1"/>
                    <a:pt x="536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0;p31">
              <a:extLst>
                <a:ext uri="{FF2B5EF4-FFF2-40B4-BE49-F238E27FC236}">
                  <a16:creationId xmlns:a16="http://schemas.microsoft.com/office/drawing/2014/main" id="{E5E86834-7B8B-D741-BB63-56B3FAA6B07E}"/>
                </a:ext>
              </a:extLst>
            </p:cNvPr>
            <p:cNvSpPr/>
            <p:nvPr/>
          </p:nvSpPr>
          <p:spPr>
            <a:xfrm>
              <a:off x="-6532200" y="140450"/>
              <a:ext cx="1686000" cy="31225"/>
            </a:xfrm>
            <a:custGeom>
              <a:avLst/>
              <a:gdLst/>
              <a:ahLst/>
              <a:cxnLst/>
              <a:rect l="l" t="t" r="r" b="b"/>
              <a:pathLst>
                <a:path w="67440" h="1249" extrusionOk="0">
                  <a:moveTo>
                    <a:pt x="0" y="1"/>
                  </a:moveTo>
                  <a:lnTo>
                    <a:pt x="0" y="1249"/>
                  </a:lnTo>
                  <a:lnTo>
                    <a:pt x="67439" y="1249"/>
                  </a:lnTo>
                  <a:lnTo>
                    <a:pt x="674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1;p31">
              <a:extLst>
                <a:ext uri="{FF2B5EF4-FFF2-40B4-BE49-F238E27FC236}">
                  <a16:creationId xmlns:a16="http://schemas.microsoft.com/office/drawing/2014/main" id="{D1C7F065-1C31-1646-B718-3C3B660C8507}"/>
                </a:ext>
              </a:extLst>
            </p:cNvPr>
            <p:cNvSpPr/>
            <p:nvPr/>
          </p:nvSpPr>
          <p:spPr>
            <a:xfrm>
              <a:off x="-6532200" y="-163100"/>
              <a:ext cx="1685975" cy="303575"/>
            </a:xfrm>
            <a:custGeom>
              <a:avLst/>
              <a:gdLst/>
              <a:ahLst/>
              <a:cxnLst/>
              <a:rect l="l" t="t" r="r" b="b"/>
              <a:pathLst>
                <a:path w="67439" h="12143" extrusionOk="0">
                  <a:moveTo>
                    <a:pt x="11014" y="1"/>
                  </a:moveTo>
                  <a:cubicBezTo>
                    <a:pt x="8093" y="1"/>
                    <a:pt x="5291" y="1161"/>
                    <a:pt x="3226" y="3226"/>
                  </a:cubicBezTo>
                  <a:cubicBezTo>
                    <a:pt x="1160" y="5292"/>
                    <a:pt x="0" y="8093"/>
                    <a:pt x="0" y="11014"/>
                  </a:cubicBezTo>
                  <a:lnTo>
                    <a:pt x="0" y="12143"/>
                  </a:lnTo>
                  <a:lnTo>
                    <a:pt x="67438" y="12143"/>
                  </a:lnTo>
                  <a:lnTo>
                    <a:pt x="67438" y="11014"/>
                  </a:lnTo>
                  <a:cubicBezTo>
                    <a:pt x="67438" y="8093"/>
                    <a:pt x="66278" y="5292"/>
                    <a:pt x="64213" y="3226"/>
                  </a:cubicBezTo>
                  <a:cubicBezTo>
                    <a:pt x="62147" y="1161"/>
                    <a:pt x="59347" y="1"/>
                    <a:pt x="56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2;p31">
              <a:extLst>
                <a:ext uri="{FF2B5EF4-FFF2-40B4-BE49-F238E27FC236}">
                  <a16:creationId xmlns:a16="http://schemas.microsoft.com/office/drawing/2014/main" id="{DF068746-91D2-994A-884B-E453D67E986E}"/>
                </a:ext>
              </a:extLst>
            </p:cNvPr>
            <p:cNvSpPr/>
            <p:nvPr/>
          </p:nvSpPr>
          <p:spPr>
            <a:xfrm>
              <a:off x="-6682775" y="343550"/>
              <a:ext cx="230975" cy="25525"/>
            </a:xfrm>
            <a:custGeom>
              <a:avLst/>
              <a:gdLst/>
              <a:ahLst/>
              <a:cxnLst/>
              <a:rect l="l" t="t" r="r" b="b"/>
              <a:pathLst>
                <a:path w="9239" h="1021" extrusionOk="0">
                  <a:moveTo>
                    <a:pt x="510" y="1"/>
                  </a:moveTo>
                  <a:cubicBezTo>
                    <a:pt x="228" y="1"/>
                    <a:pt x="0" y="230"/>
                    <a:pt x="0" y="510"/>
                  </a:cubicBezTo>
                  <a:cubicBezTo>
                    <a:pt x="0" y="792"/>
                    <a:pt x="228" y="1021"/>
                    <a:pt x="510" y="1021"/>
                  </a:cubicBezTo>
                  <a:lnTo>
                    <a:pt x="8729" y="1021"/>
                  </a:lnTo>
                  <a:cubicBezTo>
                    <a:pt x="9010" y="1021"/>
                    <a:pt x="9239" y="792"/>
                    <a:pt x="9239" y="510"/>
                  </a:cubicBezTo>
                  <a:cubicBezTo>
                    <a:pt x="9239" y="230"/>
                    <a:pt x="9010" y="1"/>
                    <a:pt x="8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3;p31">
              <a:extLst>
                <a:ext uri="{FF2B5EF4-FFF2-40B4-BE49-F238E27FC236}">
                  <a16:creationId xmlns:a16="http://schemas.microsoft.com/office/drawing/2014/main" id="{B4D8C217-5BD1-2D49-ACD6-96BC575510E3}"/>
                </a:ext>
              </a:extLst>
            </p:cNvPr>
            <p:cNvSpPr/>
            <p:nvPr/>
          </p:nvSpPr>
          <p:spPr>
            <a:xfrm>
              <a:off x="-6682775" y="837125"/>
              <a:ext cx="230975" cy="25500"/>
            </a:xfrm>
            <a:custGeom>
              <a:avLst/>
              <a:gdLst/>
              <a:ahLst/>
              <a:cxnLst/>
              <a:rect l="l" t="t" r="r" b="b"/>
              <a:pathLst>
                <a:path w="9239" h="1020" extrusionOk="0">
                  <a:moveTo>
                    <a:pt x="510" y="0"/>
                  </a:moveTo>
                  <a:cubicBezTo>
                    <a:pt x="228" y="0"/>
                    <a:pt x="0" y="228"/>
                    <a:pt x="0" y="510"/>
                  </a:cubicBezTo>
                  <a:cubicBezTo>
                    <a:pt x="0" y="792"/>
                    <a:pt x="228" y="1019"/>
                    <a:pt x="510" y="1019"/>
                  </a:cubicBezTo>
                  <a:lnTo>
                    <a:pt x="8729" y="1019"/>
                  </a:lnTo>
                  <a:cubicBezTo>
                    <a:pt x="9010" y="1019"/>
                    <a:pt x="9239" y="792"/>
                    <a:pt x="9239" y="510"/>
                  </a:cubicBezTo>
                  <a:cubicBezTo>
                    <a:pt x="9239" y="228"/>
                    <a:pt x="9010" y="0"/>
                    <a:pt x="8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4;p31">
              <a:extLst>
                <a:ext uri="{FF2B5EF4-FFF2-40B4-BE49-F238E27FC236}">
                  <a16:creationId xmlns:a16="http://schemas.microsoft.com/office/drawing/2014/main" id="{772C59C6-A0EF-9C46-B548-48788B777305}"/>
                </a:ext>
              </a:extLst>
            </p:cNvPr>
            <p:cNvSpPr/>
            <p:nvPr/>
          </p:nvSpPr>
          <p:spPr>
            <a:xfrm>
              <a:off x="-6756900" y="343575"/>
              <a:ext cx="138800" cy="519050"/>
            </a:xfrm>
            <a:custGeom>
              <a:avLst/>
              <a:gdLst/>
              <a:ahLst/>
              <a:cxnLst/>
              <a:rect l="l" t="t" r="r" b="b"/>
              <a:pathLst>
                <a:path w="5552" h="20762" extrusionOk="0">
                  <a:moveTo>
                    <a:pt x="2442" y="1"/>
                  </a:moveTo>
                  <a:cubicBezTo>
                    <a:pt x="1093" y="1"/>
                    <a:pt x="0" y="1094"/>
                    <a:pt x="0" y="2443"/>
                  </a:cubicBezTo>
                  <a:lnTo>
                    <a:pt x="0" y="18321"/>
                  </a:lnTo>
                  <a:cubicBezTo>
                    <a:pt x="0" y="19669"/>
                    <a:pt x="1093" y="20761"/>
                    <a:pt x="2442" y="20761"/>
                  </a:cubicBezTo>
                  <a:lnTo>
                    <a:pt x="5551" y="20761"/>
                  </a:lnTo>
                  <a:lnTo>
                    <a:pt x="55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5;p31">
              <a:extLst>
                <a:ext uri="{FF2B5EF4-FFF2-40B4-BE49-F238E27FC236}">
                  <a16:creationId xmlns:a16="http://schemas.microsoft.com/office/drawing/2014/main" id="{508EA3AA-77EC-234C-9EF9-1A0869E440AD}"/>
                </a:ext>
              </a:extLst>
            </p:cNvPr>
            <p:cNvSpPr/>
            <p:nvPr/>
          </p:nvSpPr>
          <p:spPr>
            <a:xfrm>
              <a:off x="-6624400" y="351975"/>
              <a:ext cx="140350" cy="118975"/>
            </a:xfrm>
            <a:custGeom>
              <a:avLst/>
              <a:gdLst/>
              <a:ahLst/>
              <a:cxnLst/>
              <a:rect l="l" t="t" r="r" b="b"/>
              <a:pathLst>
                <a:path w="5614" h="4759" extrusionOk="0">
                  <a:moveTo>
                    <a:pt x="5277" y="1"/>
                  </a:moveTo>
                  <a:lnTo>
                    <a:pt x="995" y="4283"/>
                  </a:lnTo>
                  <a:lnTo>
                    <a:pt x="1" y="4283"/>
                  </a:lnTo>
                  <a:lnTo>
                    <a:pt x="1" y="4758"/>
                  </a:lnTo>
                  <a:lnTo>
                    <a:pt x="1192" y="4758"/>
                  </a:lnTo>
                  <a:lnTo>
                    <a:pt x="5614" y="338"/>
                  </a:lnTo>
                  <a:lnTo>
                    <a:pt x="52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6;p31">
              <a:extLst>
                <a:ext uri="{FF2B5EF4-FFF2-40B4-BE49-F238E27FC236}">
                  <a16:creationId xmlns:a16="http://schemas.microsoft.com/office/drawing/2014/main" id="{66ACACF1-EBEB-C844-A23C-E2297D1CA240}"/>
                </a:ext>
              </a:extLst>
            </p:cNvPr>
            <p:cNvSpPr/>
            <p:nvPr/>
          </p:nvSpPr>
          <p:spPr>
            <a:xfrm>
              <a:off x="-6624400" y="738275"/>
              <a:ext cx="140350" cy="118975"/>
            </a:xfrm>
            <a:custGeom>
              <a:avLst/>
              <a:gdLst/>
              <a:ahLst/>
              <a:cxnLst/>
              <a:rect l="l" t="t" r="r" b="b"/>
              <a:pathLst>
                <a:path w="5614" h="4759" extrusionOk="0">
                  <a:moveTo>
                    <a:pt x="1" y="0"/>
                  </a:moveTo>
                  <a:lnTo>
                    <a:pt x="1" y="477"/>
                  </a:lnTo>
                  <a:lnTo>
                    <a:pt x="995" y="477"/>
                  </a:lnTo>
                  <a:lnTo>
                    <a:pt x="5277" y="4759"/>
                  </a:lnTo>
                  <a:lnTo>
                    <a:pt x="5614" y="4422"/>
                  </a:lnTo>
                  <a:lnTo>
                    <a:pt x="1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27;p31">
              <a:extLst>
                <a:ext uri="{FF2B5EF4-FFF2-40B4-BE49-F238E27FC236}">
                  <a16:creationId xmlns:a16="http://schemas.microsoft.com/office/drawing/2014/main" id="{CF0821A5-49FC-0748-ABBC-EB8FF1C211FA}"/>
                </a:ext>
              </a:extLst>
            </p:cNvPr>
            <p:cNvSpPr/>
            <p:nvPr/>
          </p:nvSpPr>
          <p:spPr>
            <a:xfrm>
              <a:off x="-4926650" y="343550"/>
              <a:ext cx="231000" cy="25525"/>
            </a:xfrm>
            <a:custGeom>
              <a:avLst/>
              <a:gdLst/>
              <a:ahLst/>
              <a:cxnLst/>
              <a:rect l="l" t="t" r="r" b="b"/>
              <a:pathLst>
                <a:path w="9240" h="1021" extrusionOk="0">
                  <a:moveTo>
                    <a:pt x="510" y="1"/>
                  </a:moveTo>
                  <a:cubicBezTo>
                    <a:pt x="229" y="1"/>
                    <a:pt x="1" y="230"/>
                    <a:pt x="1" y="510"/>
                  </a:cubicBezTo>
                  <a:cubicBezTo>
                    <a:pt x="1" y="792"/>
                    <a:pt x="229" y="1021"/>
                    <a:pt x="510" y="1021"/>
                  </a:cubicBezTo>
                  <a:lnTo>
                    <a:pt x="8730" y="1021"/>
                  </a:lnTo>
                  <a:cubicBezTo>
                    <a:pt x="9011" y="1021"/>
                    <a:pt x="9239" y="792"/>
                    <a:pt x="9239" y="510"/>
                  </a:cubicBezTo>
                  <a:cubicBezTo>
                    <a:pt x="9239" y="230"/>
                    <a:pt x="9011" y="1"/>
                    <a:pt x="8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8;p31">
              <a:extLst>
                <a:ext uri="{FF2B5EF4-FFF2-40B4-BE49-F238E27FC236}">
                  <a16:creationId xmlns:a16="http://schemas.microsoft.com/office/drawing/2014/main" id="{20D7E7BD-C5A0-6B49-B244-1D154C590086}"/>
                </a:ext>
              </a:extLst>
            </p:cNvPr>
            <p:cNvSpPr/>
            <p:nvPr/>
          </p:nvSpPr>
          <p:spPr>
            <a:xfrm>
              <a:off x="-4926650" y="837125"/>
              <a:ext cx="231000" cy="25500"/>
            </a:xfrm>
            <a:custGeom>
              <a:avLst/>
              <a:gdLst/>
              <a:ahLst/>
              <a:cxnLst/>
              <a:rect l="l" t="t" r="r" b="b"/>
              <a:pathLst>
                <a:path w="9240" h="1020" extrusionOk="0">
                  <a:moveTo>
                    <a:pt x="510" y="0"/>
                  </a:moveTo>
                  <a:cubicBezTo>
                    <a:pt x="229" y="0"/>
                    <a:pt x="1" y="228"/>
                    <a:pt x="1" y="510"/>
                  </a:cubicBezTo>
                  <a:cubicBezTo>
                    <a:pt x="1" y="792"/>
                    <a:pt x="229" y="1019"/>
                    <a:pt x="510" y="1019"/>
                  </a:cubicBezTo>
                  <a:lnTo>
                    <a:pt x="8730" y="1019"/>
                  </a:lnTo>
                  <a:cubicBezTo>
                    <a:pt x="9011" y="1019"/>
                    <a:pt x="9239" y="792"/>
                    <a:pt x="9239" y="510"/>
                  </a:cubicBezTo>
                  <a:cubicBezTo>
                    <a:pt x="9239" y="228"/>
                    <a:pt x="9011" y="0"/>
                    <a:pt x="8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9;p31">
              <a:extLst>
                <a:ext uri="{FF2B5EF4-FFF2-40B4-BE49-F238E27FC236}">
                  <a16:creationId xmlns:a16="http://schemas.microsoft.com/office/drawing/2014/main" id="{C2885A8B-B86D-9E46-A885-1020568A13EB}"/>
                </a:ext>
              </a:extLst>
            </p:cNvPr>
            <p:cNvSpPr/>
            <p:nvPr/>
          </p:nvSpPr>
          <p:spPr>
            <a:xfrm>
              <a:off x="-4760325" y="343550"/>
              <a:ext cx="138800" cy="519075"/>
            </a:xfrm>
            <a:custGeom>
              <a:avLst/>
              <a:gdLst/>
              <a:ahLst/>
              <a:cxnLst/>
              <a:rect l="l" t="t" r="r" b="b"/>
              <a:pathLst>
                <a:path w="5552" h="20763" extrusionOk="0">
                  <a:moveTo>
                    <a:pt x="0" y="1"/>
                  </a:moveTo>
                  <a:lnTo>
                    <a:pt x="0" y="20762"/>
                  </a:lnTo>
                  <a:lnTo>
                    <a:pt x="3110" y="20762"/>
                  </a:lnTo>
                  <a:cubicBezTo>
                    <a:pt x="4459" y="20762"/>
                    <a:pt x="5551" y="19670"/>
                    <a:pt x="5551" y="18322"/>
                  </a:cubicBezTo>
                  <a:lnTo>
                    <a:pt x="5551" y="2442"/>
                  </a:lnTo>
                  <a:cubicBezTo>
                    <a:pt x="5551" y="1094"/>
                    <a:pt x="4459" y="1"/>
                    <a:pt x="3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0;p31">
              <a:extLst>
                <a:ext uri="{FF2B5EF4-FFF2-40B4-BE49-F238E27FC236}">
                  <a16:creationId xmlns:a16="http://schemas.microsoft.com/office/drawing/2014/main" id="{1B87F4E8-946D-DF4F-86F4-623DBA13E0AD}"/>
                </a:ext>
              </a:extLst>
            </p:cNvPr>
            <p:cNvSpPr/>
            <p:nvPr/>
          </p:nvSpPr>
          <p:spPr>
            <a:xfrm>
              <a:off x="-4894400" y="351975"/>
              <a:ext cx="140350" cy="118975"/>
            </a:xfrm>
            <a:custGeom>
              <a:avLst/>
              <a:gdLst/>
              <a:ahLst/>
              <a:cxnLst/>
              <a:rect l="l" t="t" r="r" b="b"/>
              <a:pathLst>
                <a:path w="5614" h="4759" extrusionOk="0">
                  <a:moveTo>
                    <a:pt x="338" y="1"/>
                  </a:moveTo>
                  <a:lnTo>
                    <a:pt x="1" y="338"/>
                  </a:lnTo>
                  <a:lnTo>
                    <a:pt x="4423" y="4758"/>
                  </a:lnTo>
                  <a:lnTo>
                    <a:pt x="5614" y="4758"/>
                  </a:lnTo>
                  <a:lnTo>
                    <a:pt x="5614" y="4283"/>
                  </a:lnTo>
                  <a:lnTo>
                    <a:pt x="4621" y="4283"/>
                  </a:lnTo>
                  <a:lnTo>
                    <a:pt x="3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1;p31">
              <a:extLst>
                <a:ext uri="{FF2B5EF4-FFF2-40B4-BE49-F238E27FC236}">
                  <a16:creationId xmlns:a16="http://schemas.microsoft.com/office/drawing/2014/main" id="{C15E2207-12D6-4645-B69D-B3E9EBBC9CD6}"/>
                </a:ext>
              </a:extLst>
            </p:cNvPr>
            <p:cNvSpPr/>
            <p:nvPr/>
          </p:nvSpPr>
          <p:spPr>
            <a:xfrm>
              <a:off x="-4894400" y="738275"/>
              <a:ext cx="140350" cy="118975"/>
            </a:xfrm>
            <a:custGeom>
              <a:avLst/>
              <a:gdLst/>
              <a:ahLst/>
              <a:cxnLst/>
              <a:rect l="l" t="t" r="r" b="b"/>
              <a:pathLst>
                <a:path w="5614" h="4759" extrusionOk="0">
                  <a:moveTo>
                    <a:pt x="4423" y="0"/>
                  </a:moveTo>
                  <a:lnTo>
                    <a:pt x="1" y="4422"/>
                  </a:lnTo>
                  <a:lnTo>
                    <a:pt x="338" y="4759"/>
                  </a:lnTo>
                  <a:lnTo>
                    <a:pt x="4621" y="477"/>
                  </a:lnTo>
                  <a:lnTo>
                    <a:pt x="5614" y="477"/>
                  </a:lnTo>
                  <a:lnTo>
                    <a:pt x="5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2;p31">
              <a:extLst>
                <a:ext uri="{FF2B5EF4-FFF2-40B4-BE49-F238E27FC236}">
                  <a16:creationId xmlns:a16="http://schemas.microsoft.com/office/drawing/2014/main" id="{DA95BA5F-DFAC-E24A-A329-8F2080F36878}"/>
                </a:ext>
              </a:extLst>
            </p:cNvPr>
            <p:cNvSpPr/>
            <p:nvPr/>
          </p:nvSpPr>
          <p:spPr>
            <a:xfrm>
              <a:off x="-6295200" y="-109300"/>
              <a:ext cx="1211950" cy="35375"/>
            </a:xfrm>
            <a:custGeom>
              <a:avLst/>
              <a:gdLst/>
              <a:ahLst/>
              <a:cxnLst/>
              <a:rect l="l" t="t" r="r" b="b"/>
              <a:pathLst>
                <a:path w="48478" h="1415" extrusionOk="0">
                  <a:moveTo>
                    <a:pt x="707" y="1"/>
                  </a:moveTo>
                  <a:cubicBezTo>
                    <a:pt x="317" y="1"/>
                    <a:pt x="1" y="317"/>
                    <a:pt x="1" y="708"/>
                  </a:cubicBezTo>
                  <a:cubicBezTo>
                    <a:pt x="1" y="1098"/>
                    <a:pt x="317" y="1415"/>
                    <a:pt x="707" y="1415"/>
                  </a:cubicBezTo>
                  <a:lnTo>
                    <a:pt x="47771" y="1415"/>
                  </a:lnTo>
                  <a:cubicBezTo>
                    <a:pt x="48161" y="1415"/>
                    <a:pt x="48478" y="1098"/>
                    <a:pt x="48478" y="708"/>
                  </a:cubicBezTo>
                  <a:cubicBezTo>
                    <a:pt x="48478" y="317"/>
                    <a:pt x="48161" y="1"/>
                    <a:pt x="47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3;p31">
              <a:extLst>
                <a:ext uri="{FF2B5EF4-FFF2-40B4-BE49-F238E27FC236}">
                  <a16:creationId xmlns:a16="http://schemas.microsoft.com/office/drawing/2014/main" id="{9B638245-7D14-D84C-876F-E6C55527012F}"/>
                </a:ext>
              </a:extLst>
            </p:cNvPr>
            <p:cNvSpPr/>
            <p:nvPr/>
          </p:nvSpPr>
          <p:spPr>
            <a:xfrm>
              <a:off x="-6295200" y="-55750"/>
              <a:ext cx="1211950" cy="35350"/>
            </a:xfrm>
            <a:custGeom>
              <a:avLst/>
              <a:gdLst/>
              <a:ahLst/>
              <a:cxnLst/>
              <a:rect l="l" t="t" r="r" b="b"/>
              <a:pathLst>
                <a:path w="48478" h="1414" extrusionOk="0">
                  <a:moveTo>
                    <a:pt x="707" y="0"/>
                  </a:moveTo>
                  <a:cubicBezTo>
                    <a:pt x="317" y="0"/>
                    <a:pt x="1" y="317"/>
                    <a:pt x="1" y="707"/>
                  </a:cubicBezTo>
                  <a:cubicBezTo>
                    <a:pt x="1" y="1097"/>
                    <a:pt x="317" y="1414"/>
                    <a:pt x="707" y="1414"/>
                  </a:cubicBezTo>
                  <a:lnTo>
                    <a:pt x="47771" y="1414"/>
                  </a:lnTo>
                  <a:cubicBezTo>
                    <a:pt x="48161" y="1414"/>
                    <a:pt x="48478" y="1097"/>
                    <a:pt x="48478" y="707"/>
                  </a:cubicBezTo>
                  <a:cubicBezTo>
                    <a:pt x="48478" y="317"/>
                    <a:pt x="48161" y="0"/>
                    <a:pt x="47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4;p31">
              <a:extLst>
                <a:ext uri="{FF2B5EF4-FFF2-40B4-BE49-F238E27FC236}">
                  <a16:creationId xmlns:a16="http://schemas.microsoft.com/office/drawing/2014/main" id="{FF0AFF0D-47C2-2C4D-A23F-F11F434726DB}"/>
                </a:ext>
              </a:extLst>
            </p:cNvPr>
            <p:cNvSpPr/>
            <p:nvPr/>
          </p:nvSpPr>
          <p:spPr>
            <a:xfrm>
              <a:off x="-6295200" y="-2225"/>
              <a:ext cx="1211950" cy="35375"/>
            </a:xfrm>
            <a:custGeom>
              <a:avLst/>
              <a:gdLst/>
              <a:ahLst/>
              <a:cxnLst/>
              <a:rect l="l" t="t" r="r" b="b"/>
              <a:pathLst>
                <a:path w="48478" h="1415" extrusionOk="0">
                  <a:moveTo>
                    <a:pt x="707" y="0"/>
                  </a:moveTo>
                  <a:cubicBezTo>
                    <a:pt x="317" y="0"/>
                    <a:pt x="1" y="317"/>
                    <a:pt x="1" y="707"/>
                  </a:cubicBezTo>
                  <a:cubicBezTo>
                    <a:pt x="1" y="1098"/>
                    <a:pt x="317" y="1414"/>
                    <a:pt x="707" y="1414"/>
                  </a:cubicBezTo>
                  <a:lnTo>
                    <a:pt x="47771" y="1414"/>
                  </a:lnTo>
                  <a:cubicBezTo>
                    <a:pt x="48161" y="1414"/>
                    <a:pt x="48478" y="1098"/>
                    <a:pt x="48478" y="707"/>
                  </a:cubicBezTo>
                  <a:cubicBezTo>
                    <a:pt x="48478" y="317"/>
                    <a:pt x="48161" y="0"/>
                    <a:pt x="47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5;p31">
              <a:extLst>
                <a:ext uri="{FF2B5EF4-FFF2-40B4-BE49-F238E27FC236}">
                  <a16:creationId xmlns:a16="http://schemas.microsoft.com/office/drawing/2014/main" id="{9412CBF1-FF8F-9C40-9022-3AE0F0E9C44C}"/>
                </a:ext>
              </a:extLst>
            </p:cNvPr>
            <p:cNvSpPr/>
            <p:nvPr/>
          </p:nvSpPr>
          <p:spPr>
            <a:xfrm>
              <a:off x="-6295200" y="51300"/>
              <a:ext cx="1211950" cy="35375"/>
            </a:xfrm>
            <a:custGeom>
              <a:avLst/>
              <a:gdLst/>
              <a:ahLst/>
              <a:cxnLst/>
              <a:rect l="l" t="t" r="r" b="b"/>
              <a:pathLst>
                <a:path w="48478" h="1415" extrusionOk="0">
                  <a:moveTo>
                    <a:pt x="707" y="1"/>
                  </a:moveTo>
                  <a:cubicBezTo>
                    <a:pt x="317" y="1"/>
                    <a:pt x="1" y="317"/>
                    <a:pt x="1" y="708"/>
                  </a:cubicBezTo>
                  <a:cubicBezTo>
                    <a:pt x="1" y="1098"/>
                    <a:pt x="317" y="1415"/>
                    <a:pt x="707" y="1415"/>
                  </a:cubicBezTo>
                  <a:lnTo>
                    <a:pt x="47771" y="1415"/>
                  </a:lnTo>
                  <a:cubicBezTo>
                    <a:pt x="48161" y="1415"/>
                    <a:pt x="48478" y="1098"/>
                    <a:pt x="48478" y="708"/>
                  </a:cubicBezTo>
                  <a:cubicBezTo>
                    <a:pt x="48478" y="317"/>
                    <a:pt x="48161" y="1"/>
                    <a:pt x="47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6;p31">
              <a:extLst>
                <a:ext uri="{FF2B5EF4-FFF2-40B4-BE49-F238E27FC236}">
                  <a16:creationId xmlns:a16="http://schemas.microsoft.com/office/drawing/2014/main" id="{9C5BD43E-EF8E-F540-9F51-599439A4809D}"/>
                </a:ext>
              </a:extLst>
            </p:cNvPr>
            <p:cNvSpPr/>
            <p:nvPr/>
          </p:nvSpPr>
          <p:spPr>
            <a:xfrm>
              <a:off x="-6285625" y="893775"/>
              <a:ext cx="1192825" cy="688100"/>
            </a:xfrm>
            <a:custGeom>
              <a:avLst/>
              <a:gdLst/>
              <a:ahLst/>
              <a:cxnLst/>
              <a:rect l="l" t="t" r="r" b="b"/>
              <a:pathLst>
                <a:path w="47713" h="27524" extrusionOk="0">
                  <a:moveTo>
                    <a:pt x="3668" y="0"/>
                  </a:moveTo>
                  <a:cubicBezTo>
                    <a:pt x="1643" y="0"/>
                    <a:pt x="0" y="1643"/>
                    <a:pt x="1" y="3668"/>
                  </a:cubicBezTo>
                  <a:lnTo>
                    <a:pt x="1" y="27523"/>
                  </a:lnTo>
                  <a:lnTo>
                    <a:pt x="47712" y="27523"/>
                  </a:lnTo>
                  <a:lnTo>
                    <a:pt x="47712" y="3668"/>
                  </a:lnTo>
                  <a:cubicBezTo>
                    <a:pt x="47712" y="1642"/>
                    <a:pt x="46070" y="0"/>
                    <a:pt x="440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7;p31">
              <a:extLst>
                <a:ext uri="{FF2B5EF4-FFF2-40B4-BE49-F238E27FC236}">
                  <a16:creationId xmlns:a16="http://schemas.microsoft.com/office/drawing/2014/main" id="{608C8A8F-7B15-DD45-8477-43C42430CA95}"/>
                </a:ext>
              </a:extLst>
            </p:cNvPr>
            <p:cNvSpPr/>
            <p:nvPr/>
          </p:nvSpPr>
          <p:spPr>
            <a:xfrm>
              <a:off x="-6285625" y="1524425"/>
              <a:ext cx="1192825" cy="57450"/>
            </a:xfrm>
            <a:custGeom>
              <a:avLst/>
              <a:gdLst/>
              <a:ahLst/>
              <a:cxnLst/>
              <a:rect l="l" t="t" r="r" b="b"/>
              <a:pathLst>
                <a:path w="47713" h="2298" extrusionOk="0">
                  <a:moveTo>
                    <a:pt x="0" y="1"/>
                  </a:moveTo>
                  <a:lnTo>
                    <a:pt x="0" y="2297"/>
                  </a:lnTo>
                  <a:lnTo>
                    <a:pt x="47712" y="2297"/>
                  </a:lnTo>
                  <a:lnTo>
                    <a:pt x="477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8;p31">
              <a:extLst>
                <a:ext uri="{FF2B5EF4-FFF2-40B4-BE49-F238E27FC236}">
                  <a16:creationId xmlns:a16="http://schemas.microsoft.com/office/drawing/2014/main" id="{B99C9573-BF8B-8549-A0B5-6281D69C7F3A}"/>
                </a:ext>
              </a:extLst>
            </p:cNvPr>
            <p:cNvSpPr/>
            <p:nvPr/>
          </p:nvSpPr>
          <p:spPr>
            <a:xfrm>
              <a:off x="-6610125" y="1352025"/>
              <a:ext cx="324550" cy="229875"/>
            </a:xfrm>
            <a:custGeom>
              <a:avLst/>
              <a:gdLst/>
              <a:ahLst/>
              <a:cxnLst/>
              <a:rect l="l" t="t" r="r" b="b"/>
              <a:pathLst>
                <a:path w="12982" h="9195" extrusionOk="0">
                  <a:moveTo>
                    <a:pt x="2557" y="0"/>
                  </a:moveTo>
                  <a:cubicBezTo>
                    <a:pt x="1145" y="0"/>
                    <a:pt x="0" y="1146"/>
                    <a:pt x="0" y="2560"/>
                  </a:cubicBezTo>
                  <a:lnTo>
                    <a:pt x="0" y="6633"/>
                  </a:lnTo>
                  <a:cubicBezTo>
                    <a:pt x="0" y="8048"/>
                    <a:pt x="1145" y="9194"/>
                    <a:pt x="2557" y="9194"/>
                  </a:cubicBezTo>
                  <a:lnTo>
                    <a:pt x="12981" y="9194"/>
                  </a:lnTo>
                  <a:lnTo>
                    <a:pt x="129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9;p31">
              <a:extLst>
                <a:ext uri="{FF2B5EF4-FFF2-40B4-BE49-F238E27FC236}">
                  <a16:creationId xmlns:a16="http://schemas.microsoft.com/office/drawing/2014/main" id="{992FF68A-5ED4-1343-BB84-D32567F8B8DD}"/>
                </a:ext>
              </a:extLst>
            </p:cNvPr>
            <p:cNvSpPr/>
            <p:nvPr/>
          </p:nvSpPr>
          <p:spPr>
            <a:xfrm>
              <a:off x="-6610125" y="1466975"/>
              <a:ext cx="324550" cy="114900"/>
            </a:xfrm>
            <a:custGeom>
              <a:avLst/>
              <a:gdLst/>
              <a:ahLst/>
              <a:cxnLst/>
              <a:rect l="l" t="t" r="r" b="b"/>
              <a:pathLst>
                <a:path w="12982" h="4596" extrusionOk="0">
                  <a:moveTo>
                    <a:pt x="0" y="0"/>
                  </a:moveTo>
                  <a:lnTo>
                    <a:pt x="0" y="2035"/>
                  </a:lnTo>
                  <a:cubicBezTo>
                    <a:pt x="0" y="3450"/>
                    <a:pt x="1145" y="4595"/>
                    <a:pt x="2557" y="4595"/>
                  </a:cubicBezTo>
                  <a:lnTo>
                    <a:pt x="12981" y="4595"/>
                  </a:lnTo>
                  <a:lnTo>
                    <a:pt x="12981" y="1"/>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0;p31">
              <a:extLst>
                <a:ext uri="{FF2B5EF4-FFF2-40B4-BE49-F238E27FC236}">
                  <a16:creationId xmlns:a16="http://schemas.microsoft.com/office/drawing/2014/main" id="{C0884004-5472-CE45-ACEA-556DA25169FD}"/>
                </a:ext>
              </a:extLst>
            </p:cNvPr>
            <p:cNvSpPr/>
            <p:nvPr/>
          </p:nvSpPr>
          <p:spPr>
            <a:xfrm>
              <a:off x="-5092825" y="1352025"/>
              <a:ext cx="324525" cy="229875"/>
            </a:xfrm>
            <a:custGeom>
              <a:avLst/>
              <a:gdLst/>
              <a:ahLst/>
              <a:cxnLst/>
              <a:rect l="l" t="t" r="r" b="b"/>
              <a:pathLst>
                <a:path w="12981" h="9195" extrusionOk="0">
                  <a:moveTo>
                    <a:pt x="0" y="0"/>
                  </a:moveTo>
                  <a:lnTo>
                    <a:pt x="0" y="9194"/>
                  </a:lnTo>
                  <a:lnTo>
                    <a:pt x="10424" y="9194"/>
                  </a:lnTo>
                  <a:cubicBezTo>
                    <a:pt x="11835" y="9194"/>
                    <a:pt x="12980" y="8048"/>
                    <a:pt x="12980" y="6633"/>
                  </a:cubicBezTo>
                  <a:lnTo>
                    <a:pt x="12980" y="2560"/>
                  </a:lnTo>
                  <a:cubicBezTo>
                    <a:pt x="12980" y="1146"/>
                    <a:pt x="11835" y="0"/>
                    <a:pt x="10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1;p31">
              <a:extLst>
                <a:ext uri="{FF2B5EF4-FFF2-40B4-BE49-F238E27FC236}">
                  <a16:creationId xmlns:a16="http://schemas.microsoft.com/office/drawing/2014/main" id="{B4F3D5E7-3BD5-7A4D-BF27-6CDD321151C3}"/>
                </a:ext>
              </a:extLst>
            </p:cNvPr>
            <p:cNvSpPr/>
            <p:nvPr/>
          </p:nvSpPr>
          <p:spPr>
            <a:xfrm>
              <a:off x="-5092825" y="1466975"/>
              <a:ext cx="324525" cy="114900"/>
            </a:xfrm>
            <a:custGeom>
              <a:avLst/>
              <a:gdLst/>
              <a:ahLst/>
              <a:cxnLst/>
              <a:rect l="l" t="t" r="r" b="b"/>
              <a:pathLst>
                <a:path w="12981" h="4596" extrusionOk="0">
                  <a:moveTo>
                    <a:pt x="12980" y="0"/>
                  </a:moveTo>
                  <a:lnTo>
                    <a:pt x="0" y="1"/>
                  </a:lnTo>
                  <a:lnTo>
                    <a:pt x="0" y="4595"/>
                  </a:lnTo>
                  <a:lnTo>
                    <a:pt x="10424" y="4595"/>
                  </a:lnTo>
                  <a:cubicBezTo>
                    <a:pt x="11835" y="4595"/>
                    <a:pt x="12980" y="3450"/>
                    <a:pt x="12980" y="2035"/>
                  </a:cubicBezTo>
                  <a:lnTo>
                    <a:pt x="129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42;p31">
              <a:extLst>
                <a:ext uri="{FF2B5EF4-FFF2-40B4-BE49-F238E27FC236}">
                  <a16:creationId xmlns:a16="http://schemas.microsoft.com/office/drawing/2014/main" id="{2633D959-F170-5343-91AB-09BFF0DC402C}"/>
                </a:ext>
              </a:extLst>
            </p:cNvPr>
            <p:cNvSpPr/>
            <p:nvPr/>
          </p:nvSpPr>
          <p:spPr>
            <a:xfrm>
              <a:off x="-6232225" y="964225"/>
              <a:ext cx="1086050" cy="36750"/>
            </a:xfrm>
            <a:custGeom>
              <a:avLst/>
              <a:gdLst/>
              <a:ahLst/>
              <a:cxnLst/>
              <a:rect l="l" t="t" r="r" b="b"/>
              <a:pathLst>
                <a:path w="43442" h="1470" extrusionOk="0">
                  <a:moveTo>
                    <a:pt x="734" y="0"/>
                  </a:moveTo>
                  <a:cubicBezTo>
                    <a:pt x="329" y="0"/>
                    <a:pt x="0" y="329"/>
                    <a:pt x="0" y="734"/>
                  </a:cubicBezTo>
                  <a:cubicBezTo>
                    <a:pt x="0" y="1140"/>
                    <a:pt x="329" y="1468"/>
                    <a:pt x="734" y="1469"/>
                  </a:cubicBezTo>
                  <a:lnTo>
                    <a:pt x="42707" y="1469"/>
                  </a:lnTo>
                  <a:cubicBezTo>
                    <a:pt x="43113" y="1469"/>
                    <a:pt x="43441" y="1140"/>
                    <a:pt x="43441" y="734"/>
                  </a:cubicBezTo>
                  <a:cubicBezTo>
                    <a:pt x="43441" y="329"/>
                    <a:pt x="43113" y="0"/>
                    <a:pt x="42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3;p31">
              <a:extLst>
                <a:ext uri="{FF2B5EF4-FFF2-40B4-BE49-F238E27FC236}">
                  <a16:creationId xmlns:a16="http://schemas.microsoft.com/office/drawing/2014/main" id="{01DC81E1-FEB9-9C40-AE53-470584100AED}"/>
                </a:ext>
              </a:extLst>
            </p:cNvPr>
            <p:cNvSpPr/>
            <p:nvPr/>
          </p:nvSpPr>
          <p:spPr>
            <a:xfrm>
              <a:off x="-6232225" y="1045000"/>
              <a:ext cx="1086050" cy="36750"/>
            </a:xfrm>
            <a:custGeom>
              <a:avLst/>
              <a:gdLst/>
              <a:ahLst/>
              <a:cxnLst/>
              <a:rect l="l" t="t" r="r" b="b"/>
              <a:pathLst>
                <a:path w="43442" h="1470" extrusionOk="0">
                  <a:moveTo>
                    <a:pt x="734" y="0"/>
                  </a:moveTo>
                  <a:cubicBezTo>
                    <a:pt x="329" y="0"/>
                    <a:pt x="0" y="329"/>
                    <a:pt x="0" y="735"/>
                  </a:cubicBezTo>
                  <a:cubicBezTo>
                    <a:pt x="0" y="1141"/>
                    <a:pt x="329" y="1469"/>
                    <a:pt x="734" y="1469"/>
                  </a:cubicBezTo>
                  <a:lnTo>
                    <a:pt x="42707" y="1469"/>
                  </a:lnTo>
                  <a:cubicBezTo>
                    <a:pt x="43113" y="1469"/>
                    <a:pt x="43441" y="1141"/>
                    <a:pt x="43441" y="735"/>
                  </a:cubicBezTo>
                  <a:cubicBezTo>
                    <a:pt x="43441" y="329"/>
                    <a:pt x="43113" y="0"/>
                    <a:pt x="42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4;p31">
              <a:extLst>
                <a:ext uri="{FF2B5EF4-FFF2-40B4-BE49-F238E27FC236}">
                  <a16:creationId xmlns:a16="http://schemas.microsoft.com/office/drawing/2014/main" id="{7FEB68B7-80F9-1347-9B1E-BF9B57531A7D}"/>
                </a:ext>
              </a:extLst>
            </p:cNvPr>
            <p:cNvSpPr/>
            <p:nvPr/>
          </p:nvSpPr>
          <p:spPr>
            <a:xfrm>
              <a:off x="-6232225" y="1125800"/>
              <a:ext cx="1086050" cy="36725"/>
            </a:xfrm>
            <a:custGeom>
              <a:avLst/>
              <a:gdLst/>
              <a:ahLst/>
              <a:cxnLst/>
              <a:rect l="l" t="t" r="r" b="b"/>
              <a:pathLst>
                <a:path w="43442" h="1469" extrusionOk="0">
                  <a:moveTo>
                    <a:pt x="42709" y="0"/>
                  </a:moveTo>
                  <a:cubicBezTo>
                    <a:pt x="42709" y="0"/>
                    <a:pt x="42708" y="0"/>
                    <a:pt x="42707" y="0"/>
                  </a:cubicBezTo>
                  <a:lnTo>
                    <a:pt x="734" y="0"/>
                  </a:lnTo>
                  <a:cubicBezTo>
                    <a:pt x="329" y="0"/>
                    <a:pt x="0" y="329"/>
                    <a:pt x="0" y="734"/>
                  </a:cubicBezTo>
                  <a:cubicBezTo>
                    <a:pt x="0" y="1140"/>
                    <a:pt x="329" y="1468"/>
                    <a:pt x="734" y="1468"/>
                  </a:cubicBezTo>
                  <a:lnTo>
                    <a:pt x="42707" y="1468"/>
                  </a:lnTo>
                  <a:cubicBezTo>
                    <a:pt x="43113" y="1468"/>
                    <a:pt x="43441" y="1140"/>
                    <a:pt x="43441" y="734"/>
                  </a:cubicBezTo>
                  <a:cubicBezTo>
                    <a:pt x="43441" y="329"/>
                    <a:pt x="43114" y="0"/>
                    <a:pt x="427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5;p31">
              <a:extLst>
                <a:ext uri="{FF2B5EF4-FFF2-40B4-BE49-F238E27FC236}">
                  <a16:creationId xmlns:a16="http://schemas.microsoft.com/office/drawing/2014/main" id="{A6FA1DA4-9BF9-874D-988C-D11C85888232}"/>
                </a:ext>
              </a:extLst>
            </p:cNvPr>
            <p:cNvSpPr/>
            <p:nvPr/>
          </p:nvSpPr>
          <p:spPr>
            <a:xfrm>
              <a:off x="-6232225" y="1206575"/>
              <a:ext cx="1086050" cy="36725"/>
            </a:xfrm>
            <a:custGeom>
              <a:avLst/>
              <a:gdLst/>
              <a:ahLst/>
              <a:cxnLst/>
              <a:rect l="l" t="t" r="r" b="b"/>
              <a:pathLst>
                <a:path w="43442" h="1469" extrusionOk="0">
                  <a:moveTo>
                    <a:pt x="734" y="0"/>
                  </a:moveTo>
                  <a:cubicBezTo>
                    <a:pt x="329" y="0"/>
                    <a:pt x="0" y="329"/>
                    <a:pt x="0" y="734"/>
                  </a:cubicBezTo>
                  <a:cubicBezTo>
                    <a:pt x="0" y="1140"/>
                    <a:pt x="329" y="1468"/>
                    <a:pt x="734" y="1468"/>
                  </a:cubicBezTo>
                  <a:lnTo>
                    <a:pt x="42707" y="1468"/>
                  </a:lnTo>
                  <a:cubicBezTo>
                    <a:pt x="43113" y="1468"/>
                    <a:pt x="43441" y="1140"/>
                    <a:pt x="43441" y="734"/>
                  </a:cubicBezTo>
                  <a:cubicBezTo>
                    <a:pt x="43441" y="329"/>
                    <a:pt x="43113" y="0"/>
                    <a:pt x="42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6;p31">
              <a:extLst>
                <a:ext uri="{FF2B5EF4-FFF2-40B4-BE49-F238E27FC236}">
                  <a16:creationId xmlns:a16="http://schemas.microsoft.com/office/drawing/2014/main" id="{0B60472A-1165-914C-8C67-B2EBDC16F9A4}"/>
                </a:ext>
              </a:extLst>
            </p:cNvPr>
            <p:cNvSpPr/>
            <p:nvPr/>
          </p:nvSpPr>
          <p:spPr>
            <a:xfrm>
              <a:off x="-6232225" y="1287350"/>
              <a:ext cx="1086050" cy="36750"/>
            </a:xfrm>
            <a:custGeom>
              <a:avLst/>
              <a:gdLst/>
              <a:ahLst/>
              <a:cxnLst/>
              <a:rect l="l" t="t" r="r" b="b"/>
              <a:pathLst>
                <a:path w="43442" h="1470" extrusionOk="0">
                  <a:moveTo>
                    <a:pt x="734" y="0"/>
                  </a:moveTo>
                  <a:cubicBezTo>
                    <a:pt x="329" y="0"/>
                    <a:pt x="0" y="329"/>
                    <a:pt x="0" y="734"/>
                  </a:cubicBezTo>
                  <a:cubicBezTo>
                    <a:pt x="0" y="1140"/>
                    <a:pt x="329" y="1469"/>
                    <a:pt x="734" y="1469"/>
                  </a:cubicBezTo>
                  <a:lnTo>
                    <a:pt x="42707" y="1469"/>
                  </a:lnTo>
                  <a:cubicBezTo>
                    <a:pt x="43113" y="1469"/>
                    <a:pt x="43441" y="1140"/>
                    <a:pt x="43441" y="734"/>
                  </a:cubicBezTo>
                  <a:cubicBezTo>
                    <a:pt x="43441" y="329"/>
                    <a:pt x="43113" y="0"/>
                    <a:pt x="42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7;p31">
              <a:extLst>
                <a:ext uri="{FF2B5EF4-FFF2-40B4-BE49-F238E27FC236}">
                  <a16:creationId xmlns:a16="http://schemas.microsoft.com/office/drawing/2014/main" id="{8EA0EA5E-E507-D84E-911C-2703F6DD04DD}"/>
                </a:ext>
              </a:extLst>
            </p:cNvPr>
            <p:cNvSpPr/>
            <p:nvPr/>
          </p:nvSpPr>
          <p:spPr>
            <a:xfrm>
              <a:off x="-6025700" y="1719925"/>
              <a:ext cx="672975" cy="133650"/>
            </a:xfrm>
            <a:custGeom>
              <a:avLst/>
              <a:gdLst/>
              <a:ahLst/>
              <a:cxnLst/>
              <a:rect l="l" t="t" r="r" b="b"/>
              <a:pathLst>
                <a:path w="26919" h="5346" extrusionOk="0">
                  <a:moveTo>
                    <a:pt x="1657" y="0"/>
                  </a:moveTo>
                  <a:cubicBezTo>
                    <a:pt x="741" y="0"/>
                    <a:pt x="1" y="742"/>
                    <a:pt x="1" y="1657"/>
                  </a:cubicBezTo>
                  <a:lnTo>
                    <a:pt x="1" y="3688"/>
                  </a:lnTo>
                  <a:cubicBezTo>
                    <a:pt x="1" y="4603"/>
                    <a:pt x="742" y="5345"/>
                    <a:pt x="1659" y="5345"/>
                  </a:cubicBezTo>
                  <a:lnTo>
                    <a:pt x="25261" y="5345"/>
                  </a:lnTo>
                  <a:cubicBezTo>
                    <a:pt x="26176" y="5345"/>
                    <a:pt x="26919" y="4604"/>
                    <a:pt x="26919" y="3688"/>
                  </a:cubicBezTo>
                  <a:lnTo>
                    <a:pt x="26919" y="1658"/>
                  </a:lnTo>
                  <a:cubicBezTo>
                    <a:pt x="26919" y="742"/>
                    <a:pt x="26176" y="0"/>
                    <a:pt x="25261" y="0"/>
                  </a:cubicBezTo>
                  <a:lnTo>
                    <a:pt x="1659" y="0"/>
                  </a:lnTo>
                  <a:cubicBezTo>
                    <a:pt x="1658" y="0"/>
                    <a:pt x="1657" y="0"/>
                    <a:pt x="1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8;p31">
              <a:extLst>
                <a:ext uri="{FF2B5EF4-FFF2-40B4-BE49-F238E27FC236}">
                  <a16:creationId xmlns:a16="http://schemas.microsoft.com/office/drawing/2014/main" id="{B36112EE-E801-2344-8A99-705AD9130C5F}"/>
                </a:ext>
              </a:extLst>
            </p:cNvPr>
            <p:cNvSpPr/>
            <p:nvPr/>
          </p:nvSpPr>
          <p:spPr>
            <a:xfrm>
              <a:off x="-6485725" y="1672625"/>
              <a:ext cx="295050" cy="198100"/>
            </a:xfrm>
            <a:custGeom>
              <a:avLst/>
              <a:gdLst/>
              <a:ahLst/>
              <a:cxnLst/>
              <a:rect l="l" t="t" r="r" b="b"/>
              <a:pathLst>
                <a:path w="11802" h="7924" extrusionOk="0">
                  <a:moveTo>
                    <a:pt x="1321" y="0"/>
                  </a:moveTo>
                  <a:cubicBezTo>
                    <a:pt x="589" y="0"/>
                    <a:pt x="1" y="590"/>
                    <a:pt x="1" y="1322"/>
                  </a:cubicBezTo>
                  <a:lnTo>
                    <a:pt x="1" y="6603"/>
                  </a:lnTo>
                  <a:cubicBezTo>
                    <a:pt x="1" y="7335"/>
                    <a:pt x="589" y="7924"/>
                    <a:pt x="1321" y="7924"/>
                  </a:cubicBezTo>
                  <a:lnTo>
                    <a:pt x="10481" y="7924"/>
                  </a:lnTo>
                  <a:cubicBezTo>
                    <a:pt x="11212" y="7924"/>
                    <a:pt x="11801" y="7335"/>
                    <a:pt x="11801" y="6603"/>
                  </a:cubicBezTo>
                  <a:lnTo>
                    <a:pt x="11801" y="1322"/>
                  </a:lnTo>
                  <a:cubicBezTo>
                    <a:pt x="11801" y="590"/>
                    <a:pt x="11212" y="0"/>
                    <a:pt x="10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49;p31">
              <a:extLst>
                <a:ext uri="{FF2B5EF4-FFF2-40B4-BE49-F238E27FC236}">
                  <a16:creationId xmlns:a16="http://schemas.microsoft.com/office/drawing/2014/main" id="{73CF681B-DF93-1245-9EED-606A9377B9A7}"/>
                </a:ext>
              </a:extLst>
            </p:cNvPr>
            <p:cNvSpPr/>
            <p:nvPr/>
          </p:nvSpPr>
          <p:spPr>
            <a:xfrm>
              <a:off x="-6485725" y="1758150"/>
              <a:ext cx="295050" cy="112575"/>
            </a:xfrm>
            <a:custGeom>
              <a:avLst/>
              <a:gdLst/>
              <a:ahLst/>
              <a:cxnLst/>
              <a:rect l="l" t="t" r="r" b="b"/>
              <a:pathLst>
                <a:path w="11802" h="4503" extrusionOk="0">
                  <a:moveTo>
                    <a:pt x="996" y="1"/>
                  </a:moveTo>
                  <a:cubicBezTo>
                    <a:pt x="444" y="1"/>
                    <a:pt x="1" y="446"/>
                    <a:pt x="1" y="997"/>
                  </a:cubicBezTo>
                  <a:lnTo>
                    <a:pt x="1" y="3507"/>
                  </a:lnTo>
                  <a:cubicBezTo>
                    <a:pt x="1" y="4059"/>
                    <a:pt x="444" y="4503"/>
                    <a:pt x="996" y="4503"/>
                  </a:cubicBezTo>
                  <a:lnTo>
                    <a:pt x="10806" y="4503"/>
                  </a:lnTo>
                  <a:cubicBezTo>
                    <a:pt x="11357" y="4503"/>
                    <a:pt x="11801" y="4059"/>
                    <a:pt x="11801" y="3507"/>
                  </a:cubicBezTo>
                  <a:lnTo>
                    <a:pt x="11801" y="997"/>
                  </a:lnTo>
                  <a:cubicBezTo>
                    <a:pt x="11801" y="446"/>
                    <a:pt x="11357" y="1"/>
                    <a:pt x="10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0;p31">
              <a:extLst>
                <a:ext uri="{FF2B5EF4-FFF2-40B4-BE49-F238E27FC236}">
                  <a16:creationId xmlns:a16="http://schemas.microsoft.com/office/drawing/2014/main" id="{B2A5A250-11B6-9D4F-966E-BBF779A66ADE}"/>
                </a:ext>
              </a:extLst>
            </p:cNvPr>
            <p:cNvSpPr/>
            <p:nvPr/>
          </p:nvSpPr>
          <p:spPr>
            <a:xfrm>
              <a:off x="-5187750" y="1672625"/>
              <a:ext cx="295025" cy="198100"/>
            </a:xfrm>
            <a:custGeom>
              <a:avLst/>
              <a:gdLst/>
              <a:ahLst/>
              <a:cxnLst/>
              <a:rect l="l" t="t" r="r" b="b"/>
              <a:pathLst>
                <a:path w="11801" h="7924" extrusionOk="0">
                  <a:moveTo>
                    <a:pt x="1322" y="0"/>
                  </a:moveTo>
                  <a:cubicBezTo>
                    <a:pt x="590" y="0"/>
                    <a:pt x="0" y="590"/>
                    <a:pt x="0" y="1322"/>
                  </a:cubicBezTo>
                  <a:lnTo>
                    <a:pt x="0" y="6603"/>
                  </a:lnTo>
                  <a:cubicBezTo>
                    <a:pt x="0" y="7335"/>
                    <a:pt x="590" y="7924"/>
                    <a:pt x="1322" y="7924"/>
                  </a:cubicBezTo>
                  <a:lnTo>
                    <a:pt x="10480" y="7924"/>
                  </a:lnTo>
                  <a:cubicBezTo>
                    <a:pt x="11212" y="7924"/>
                    <a:pt x="11801" y="7335"/>
                    <a:pt x="11801" y="6603"/>
                  </a:cubicBezTo>
                  <a:lnTo>
                    <a:pt x="11801" y="1322"/>
                  </a:lnTo>
                  <a:cubicBezTo>
                    <a:pt x="11801" y="590"/>
                    <a:pt x="11212" y="0"/>
                    <a:pt x="104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1;p31">
              <a:extLst>
                <a:ext uri="{FF2B5EF4-FFF2-40B4-BE49-F238E27FC236}">
                  <a16:creationId xmlns:a16="http://schemas.microsoft.com/office/drawing/2014/main" id="{7FA8BE47-2711-F143-A689-1A49DCAFFF27}"/>
                </a:ext>
              </a:extLst>
            </p:cNvPr>
            <p:cNvSpPr/>
            <p:nvPr/>
          </p:nvSpPr>
          <p:spPr>
            <a:xfrm>
              <a:off x="-5187750" y="1758150"/>
              <a:ext cx="295025" cy="112575"/>
            </a:xfrm>
            <a:custGeom>
              <a:avLst/>
              <a:gdLst/>
              <a:ahLst/>
              <a:cxnLst/>
              <a:rect l="l" t="t" r="r" b="b"/>
              <a:pathLst>
                <a:path w="11801" h="4503" extrusionOk="0">
                  <a:moveTo>
                    <a:pt x="997" y="1"/>
                  </a:moveTo>
                  <a:cubicBezTo>
                    <a:pt x="445" y="1"/>
                    <a:pt x="0" y="446"/>
                    <a:pt x="0" y="997"/>
                  </a:cubicBezTo>
                  <a:lnTo>
                    <a:pt x="0" y="3507"/>
                  </a:lnTo>
                  <a:cubicBezTo>
                    <a:pt x="0" y="4059"/>
                    <a:pt x="445" y="4503"/>
                    <a:pt x="997" y="4503"/>
                  </a:cubicBezTo>
                  <a:lnTo>
                    <a:pt x="10806" y="4503"/>
                  </a:lnTo>
                  <a:cubicBezTo>
                    <a:pt x="11357" y="4503"/>
                    <a:pt x="11801" y="4059"/>
                    <a:pt x="11801" y="3507"/>
                  </a:cubicBezTo>
                  <a:lnTo>
                    <a:pt x="11801" y="997"/>
                  </a:lnTo>
                  <a:cubicBezTo>
                    <a:pt x="11801" y="446"/>
                    <a:pt x="11357" y="1"/>
                    <a:pt x="10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2;p31">
              <a:extLst>
                <a:ext uri="{FF2B5EF4-FFF2-40B4-BE49-F238E27FC236}">
                  <a16:creationId xmlns:a16="http://schemas.microsoft.com/office/drawing/2014/main" id="{68615E4E-2C22-CD44-BB31-6F84C18F18F3}"/>
                </a:ext>
              </a:extLst>
            </p:cNvPr>
            <p:cNvSpPr/>
            <p:nvPr/>
          </p:nvSpPr>
          <p:spPr>
            <a:xfrm>
              <a:off x="-6484250" y="941525"/>
              <a:ext cx="158850" cy="376975"/>
            </a:xfrm>
            <a:custGeom>
              <a:avLst/>
              <a:gdLst/>
              <a:ahLst/>
              <a:cxnLst/>
              <a:rect l="l" t="t" r="r" b="b"/>
              <a:pathLst>
                <a:path w="6354" h="15079" extrusionOk="0">
                  <a:moveTo>
                    <a:pt x="3688" y="1024"/>
                  </a:moveTo>
                  <a:cubicBezTo>
                    <a:pt x="4595" y="1024"/>
                    <a:pt x="5329" y="1759"/>
                    <a:pt x="5330" y="2667"/>
                  </a:cubicBezTo>
                  <a:lnTo>
                    <a:pt x="5330" y="12414"/>
                  </a:lnTo>
                  <a:cubicBezTo>
                    <a:pt x="5329" y="13320"/>
                    <a:pt x="4595" y="14055"/>
                    <a:pt x="3688" y="14056"/>
                  </a:cubicBezTo>
                  <a:lnTo>
                    <a:pt x="2665" y="14056"/>
                  </a:lnTo>
                  <a:cubicBezTo>
                    <a:pt x="1759" y="14055"/>
                    <a:pt x="1024" y="13320"/>
                    <a:pt x="1024" y="12414"/>
                  </a:cubicBezTo>
                  <a:lnTo>
                    <a:pt x="1024" y="2667"/>
                  </a:lnTo>
                  <a:cubicBezTo>
                    <a:pt x="1024" y="1759"/>
                    <a:pt x="1759" y="1024"/>
                    <a:pt x="2665" y="1024"/>
                  </a:cubicBezTo>
                  <a:close/>
                  <a:moveTo>
                    <a:pt x="2665" y="1"/>
                  </a:moveTo>
                  <a:cubicBezTo>
                    <a:pt x="1196" y="1"/>
                    <a:pt x="0" y="1197"/>
                    <a:pt x="0" y="2667"/>
                  </a:cubicBezTo>
                  <a:lnTo>
                    <a:pt x="0" y="12414"/>
                  </a:lnTo>
                  <a:cubicBezTo>
                    <a:pt x="0" y="13883"/>
                    <a:pt x="1196" y="15079"/>
                    <a:pt x="2665" y="15079"/>
                  </a:cubicBezTo>
                  <a:lnTo>
                    <a:pt x="3688" y="15079"/>
                  </a:lnTo>
                  <a:cubicBezTo>
                    <a:pt x="5158" y="15079"/>
                    <a:pt x="6354" y="13883"/>
                    <a:pt x="6354" y="12414"/>
                  </a:cubicBezTo>
                  <a:lnTo>
                    <a:pt x="6354" y="2667"/>
                  </a:lnTo>
                  <a:cubicBezTo>
                    <a:pt x="6354" y="1197"/>
                    <a:pt x="5158" y="1"/>
                    <a:pt x="3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3;p31">
              <a:extLst>
                <a:ext uri="{FF2B5EF4-FFF2-40B4-BE49-F238E27FC236}">
                  <a16:creationId xmlns:a16="http://schemas.microsoft.com/office/drawing/2014/main" id="{6952E497-DEDC-1842-9F53-4B0FC3861E50}"/>
                </a:ext>
              </a:extLst>
            </p:cNvPr>
            <p:cNvSpPr/>
            <p:nvPr/>
          </p:nvSpPr>
          <p:spPr>
            <a:xfrm>
              <a:off x="-5048525" y="941525"/>
              <a:ext cx="158875" cy="376975"/>
            </a:xfrm>
            <a:custGeom>
              <a:avLst/>
              <a:gdLst/>
              <a:ahLst/>
              <a:cxnLst/>
              <a:rect l="l" t="t" r="r" b="b"/>
              <a:pathLst>
                <a:path w="6355" h="15079" extrusionOk="0">
                  <a:moveTo>
                    <a:pt x="3688" y="1024"/>
                  </a:moveTo>
                  <a:cubicBezTo>
                    <a:pt x="4595" y="1024"/>
                    <a:pt x="5330" y="1759"/>
                    <a:pt x="5331" y="2667"/>
                  </a:cubicBezTo>
                  <a:lnTo>
                    <a:pt x="5331" y="12414"/>
                  </a:lnTo>
                  <a:cubicBezTo>
                    <a:pt x="5330" y="13320"/>
                    <a:pt x="4595" y="14055"/>
                    <a:pt x="3688" y="14056"/>
                  </a:cubicBezTo>
                  <a:lnTo>
                    <a:pt x="2666" y="14056"/>
                  </a:lnTo>
                  <a:cubicBezTo>
                    <a:pt x="1759" y="14055"/>
                    <a:pt x="1024" y="13320"/>
                    <a:pt x="1023" y="12414"/>
                  </a:cubicBezTo>
                  <a:lnTo>
                    <a:pt x="1023" y="2667"/>
                  </a:lnTo>
                  <a:cubicBezTo>
                    <a:pt x="1024" y="1759"/>
                    <a:pt x="1759" y="1024"/>
                    <a:pt x="2666" y="1024"/>
                  </a:cubicBezTo>
                  <a:close/>
                  <a:moveTo>
                    <a:pt x="2666" y="1"/>
                  </a:moveTo>
                  <a:cubicBezTo>
                    <a:pt x="1196" y="1"/>
                    <a:pt x="1" y="1197"/>
                    <a:pt x="1" y="2667"/>
                  </a:cubicBezTo>
                  <a:lnTo>
                    <a:pt x="1" y="12414"/>
                  </a:lnTo>
                  <a:cubicBezTo>
                    <a:pt x="1" y="13883"/>
                    <a:pt x="1196" y="15079"/>
                    <a:pt x="2666" y="15079"/>
                  </a:cubicBezTo>
                  <a:lnTo>
                    <a:pt x="3688" y="15079"/>
                  </a:lnTo>
                  <a:cubicBezTo>
                    <a:pt x="5157" y="15079"/>
                    <a:pt x="6354" y="13883"/>
                    <a:pt x="6353" y="12414"/>
                  </a:cubicBezTo>
                  <a:lnTo>
                    <a:pt x="6353" y="2667"/>
                  </a:lnTo>
                  <a:cubicBezTo>
                    <a:pt x="6353" y="1197"/>
                    <a:pt x="5157" y="1"/>
                    <a:pt x="3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89;p1">
            <a:extLst>
              <a:ext uri="{FF2B5EF4-FFF2-40B4-BE49-F238E27FC236}">
                <a16:creationId xmlns:a16="http://schemas.microsoft.com/office/drawing/2014/main" id="{7D3A76F3-E37C-B844-80A7-AAF629AC6168}"/>
              </a:ext>
            </a:extLst>
          </p:cNvPr>
          <p:cNvSpPr txBox="1"/>
          <p:nvPr/>
        </p:nvSpPr>
        <p:spPr>
          <a:xfrm>
            <a:off x="238000" y="3322398"/>
            <a:ext cx="3336104" cy="161141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Group 3</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Eunjeong</a:t>
            </a: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Heo</a:t>
            </a:r>
            <a:r>
              <a:rPr lang="en-US" sz="1200" i="0" u="none" strike="noStrike" cap="none" dirty="0">
                <a:solidFill>
                  <a:srgbClr val="FFFFFF"/>
                </a:solidFill>
                <a:latin typeface="Open Sans"/>
                <a:ea typeface="Open Sans"/>
                <a:cs typeface="Open Sans"/>
                <a:sym typeface="Open Sans"/>
              </a:rPr>
              <a:t> </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Kwong</a:t>
            </a: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Wa</a:t>
            </a:r>
            <a:r>
              <a:rPr lang="en-US" sz="1200" i="0" u="none" strike="noStrike" cap="none" dirty="0">
                <a:solidFill>
                  <a:srgbClr val="FFFFFF"/>
                </a:solidFill>
                <a:latin typeface="Open Sans"/>
                <a:ea typeface="Open Sans"/>
                <a:cs typeface="Open Sans"/>
                <a:sym typeface="Open Sans"/>
              </a:rPr>
              <a:t> Lam </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Korbin Sorensen</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Tina </a:t>
            </a:r>
            <a:r>
              <a:rPr lang="en-US" sz="1200" i="0" u="none" strike="noStrike" cap="none" dirty="0" err="1">
                <a:solidFill>
                  <a:srgbClr val="FFFFFF"/>
                </a:solidFill>
                <a:latin typeface="Open Sans"/>
                <a:ea typeface="Open Sans"/>
                <a:cs typeface="Open Sans"/>
                <a:sym typeface="Open Sans"/>
              </a:rPr>
              <a:t>Tangkittiwet</a:t>
            </a:r>
            <a:r>
              <a:rPr lang="en-US" sz="1200" i="0" u="none" strike="noStrike" cap="none" dirty="0">
                <a:solidFill>
                  <a:srgbClr val="FFFFFF"/>
                </a:solidFill>
                <a:latin typeface="Open Sans"/>
                <a:ea typeface="Open Sans"/>
                <a:cs typeface="Open Sans"/>
                <a:sym typeface="Open Sans"/>
              </a:rPr>
              <a:t> </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Ryan Liu</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Tianhong</a:t>
            </a:r>
            <a:r>
              <a:rPr lang="en-US" sz="1200" i="0" u="none" strike="noStrike" cap="none" dirty="0">
                <a:solidFill>
                  <a:srgbClr val="FFFFFF"/>
                </a:solidFill>
                <a:latin typeface="Open Sans"/>
                <a:ea typeface="Open Sans"/>
                <a:cs typeface="Open Sans"/>
                <a:sym typeface="Open Sans"/>
              </a:rPr>
              <a:t> Zhang</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Florian Houguet</a:t>
            </a:r>
            <a:endParaRPr sz="1100" dirty="0"/>
          </a:p>
        </p:txBody>
      </p:sp>
      <p:sp>
        <p:nvSpPr>
          <p:cNvPr id="47" name="Google Shape;189;p1">
            <a:extLst>
              <a:ext uri="{FF2B5EF4-FFF2-40B4-BE49-F238E27FC236}">
                <a16:creationId xmlns:a16="http://schemas.microsoft.com/office/drawing/2014/main" id="{5D683D15-C4D3-824D-A77A-0F26A152CFE5}"/>
              </a:ext>
            </a:extLst>
          </p:cNvPr>
          <p:cNvSpPr txBox="1"/>
          <p:nvPr/>
        </p:nvSpPr>
        <p:spPr>
          <a:xfrm>
            <a:off x="2903948" y="12353"/>
            <a:ext cx="3336104" cy="39466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naheim"/>
              <a:buNone/>
            </a:pPr>
            <a:r>
              <a:rPr lang="en-US" sz="1200" b="1" i="0" u="none" strike="noStrike" cap="none" dirty="0">
                <a:solidFill>
                  <a:srgbClr val="FFFFFF"/>
                </a:solidFill>
                <a:latin typeface="Open Sans"/>
                <a:ea typeface="Open Sans"/>
                <a:cs typeface="Open Sans"/>
                <a:sym typeface="Open Sans"/>
              </a:rPr>
              <a:t>BA 578 – Supply Chain Analytics</a:t>
            </a:r>
            <a:endParaRPr sz="1100" dirty="0"/>
          </a:p>
        </p:txBody>
      </p:sp>
    </p:spTree>
    <p:extLst>
      <p:ext uri="{BB962C8B-B14F-4D97-AF65-F5344CB8AC3E}">
        <p14:creationId xmlns:p14="http://schemas.microsoft.com/office/powerpoint/2010/main" val="348081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4" name="Google Shape;244;p36"/>
          <p:cNvSpPr txBox="1">
            <a:spLocks noGrp="1"/>
          </p:cNvSpPr>
          <p:nvPr>
            <p:ph type="ctrTitle" idx="2"/>
          </p:nvPr>
        </p:nvSpPr>
        <p:spPr>
          <a:xfrm>
            <a:off x="520972" y="924830"/>
            <a:ext cx="2276936" cy="40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VEHICLES UPGRADE</a:t>
            </a:r>
            <a:endParaRPr dirty="0"/>
          </a:p>
        </p:txBody>
      </p:sp>
      <p:sp>
        <p:nvSpPr>
          <p:cNvPr id="245" name="Google Shape;245;p36"/>
          <p:cNvSpPr txBox="1">
            <a:spLocks noGrp="1"/>
          </p:cNvSpPr>
          <p:nvPr>
            <p:ph type="ctrTitle"/>
          </p:nvPr>
        </p:nvSpPr>
        <p:spPr>
          <a:xfrm>
            <a:off x="3590331" y="2328971"/>
            <a:ext cx="1135508" cy="40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VRP SOLVER</a:t>
            </a:r>
            <a:endParaRPr dirty="0"/>
          </a:p>
        </p:txBody>
      </p:sp>
      <p:sp>
        <p:nvSpPr>
          <p:cNvPr id="4" name="Right Arrow 3">
            <a:extLst>
              <a:ext uri="{FF2B5EF4-FFF2-40B4-BE49-F238E27FC236}">
                <a16:creationId xmlns:a16="http://schemas.microsoft.com/office/drawing/2014/main" id="{E18E05C7-4CFB-4040-879A-F2BEE687A330}"/>
              </a:ext>
            </a:extLst>
          </p:cNvPr>
          <p:cNvSpPr/>
          <p:nvPr/>
        </p:nvSpPr>
        <p:spPr>
          <a:xfrm>
            <a:off x="3975362" y="2732471"/>
            <a:ext cx="596638" cy="2636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ECF9C8B6-7B1C-E84F-9214-3E0FACA7D4AA}"/>
              </a:ext>
            </a:extLst>
          </p:cNvPr>
          <p:cNvSpPr>
            <a:spLocks noGrp="1"/>
          </p:cNvSpPr>
          <p:nvPr>
            <p:ph type="ctrTitle" idx="6"/>
          </p:nvPr>
        </p:nvSpPr>
        <p:spPr/>
        <p:txBody>
          <a:bodyPr/>
          <a:lstStyle/>
          <a:p>
            <a:r>
              <a:rPr lang="en-US" dirty="0"/>
              <a:t>Routes Calculation</a:t>
            </a:r>
          </a:p>
        </p:txBody>
      </p:sp>
      <p:pic>
        <p:nvPicPr>
          <p:cNvPr id="2" name="Picture 1">
            <a:extLst>
              <a:ext uri="{FF2B5EF4-FFF2-40B4-BE49-F238E27FC236}">
                <a16:creationId xmlns:a16="http://schemas.microsoft.com/office/drawing/2014/main" id="{30F528F7-0AEF-6940-9581-C30712266987}"/>
              </a:ext>
            </a:extLst>
          </p:cNvPr>
          <p:cNvPicPr>
            <a:picLocks noChangeAspect="1"/>
          </p:cNvPicPr>
          <p:nvPr/>
        </p:nvPicPr>
        <p:blipFill>
          <a:blip r:embed="rId3"/>
          <a:stretch>
            <a:fillRect/>
          </a:stretch>
        </p:blipFill>
        <p:spPr>
          <a:xfrm>
            <a:off x="0" y="1768481"/>
            <a:ext cx="9144000" cy="336731"/>
          </a:xfrm>
          <a:prstGeom prst="rect">
            <a:avLst/>
          </a:prstGeom>
        </p:spPr>
      </p:pic>
      <p:pic>
        <p:nvPicPr>
          <p:cNvPr id="3" name="Picture 2">
            <a:extLst>
              <a:ext uri="{FF2B5EF4-FFF2-40B4-BE49-F238E27FC236}">
                <a16:creationId xmlns:a16="http://schemas.microsoft.com/office/drawing/2014/main" id="{78B0E6EF-2291-4244-920D-3A28A69159DB}"/>
              </a:ext>
            </a:extLst>
          </p:cNvPr>
          <p:cNvPicPr>
            <a:picLocks noChangeAspect="1"/>
          </p:cNvPicPr>
          <p:nvPr/>
        </p:nvPicPr>
        <p:blipFill>
          <a:blip r:embed="rId4"/>
          <a:stretch>
            <a:fillRect/>
          </a:stretch>
        </p:blipFill>
        <p:spPr>
          <a:xfrm>
            <a:off x="0" y="1359572"/>
            <a:ext cx="9144000" cy="302666"/>
          </a:xfrm>
          <a:prstGeom prst="rect">
            <a:avLst/>
          </a:prstGeom>
        </p:spPr>
      </p:pic>
      <p:sp>
        <p:nvSpPr>
          <p:cNvPr id="5" name="Rectangle 4">
            <a:extLst>
              <a:ext uri="{FF2B5EF4-FFF2-40B4-BE49-F238E27FC236}">
                <a16:creationId xmlns:a16="http://schemas.microsoft.com/office/drawing/2014/main" id="{16065773-8F37-2D40-AB49-509424C7024E}"/>
              </a:ext>
            </a:extLst>
          </p:cNvPr>
          <p:cNvSpPr/>
          <p:nvPr/>
        </p:nvSpPr>
        <p:spPr>
          <a:xfrm>
            <a:off x="5898292" y="1322618"/>
            <a:ext cx="3245707" cy="7825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8966FA-A31B-1949-BDD2-7C8BDF166356}"/>
              </a:ext>
            </a:extLst>
          </p:cNvPr>
          <p:cNvPicPr>
            <a:picLocks noChangeAspect="1"/>
          </p:cNvPicPr>
          <p:nvPr/>
        </p:nvPicPr>
        <p:blipFill>
          <a:blip r:embed="rId5"/>
          <a:stretch>
            <a:fillRect/>
          </a:stretch>
        </p:blipFill>
        <p:spPr>
          <a:xfrm>
            <a:off x="4985916" y="2219962"/>
            <a:ext cx="3540353" cy="2918129"/>
          </a:xfrm>
          <a:prstGeom prst="rect">
            <a:avLst/>
          </a:prstGeom>
        </p:spPr>
      </p:pic>
      <p:sp>
        <p:nvSpPr>
          <p:cNvPr id="18" name="Google Shape;190;p32">
            <a:extLst>
              <a:ext uri="{FF2B5EF4-FFF2-40B4-BE49-F238E27FC236}">
                <a16:creationId xmlns:a16="http://schemas.microsoft.com/office/drawing/2014/main" id="{AD3DC250-EB8D-E648-AA59-D599D0AA703E}"/>
              </a:ext>
            </a:extLst>
          </p:cNvPr>
          <p:cNvSpPr/>
          <p:nvPr/>
        </p:nvSpPr>
        <p:spPr>
          <a:xfrm>
            <a:off x="6097696" y="537845"/>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972;p64">
            <a:extLst>
              <a:ext uri="{FF2B5EF4-FFF2-40B4-BE49-F238E27FC236}">
                <a16:creationId xmlns:a16="http://schemas.microsoft.com/office/drawing/2014/main" id="{1134B1CA-984B-E843-BA6F-FCBEE749672B}"/>
              </a:ext>
            </a:extLst>
          </p:cNvPr>
          <p:cNvGrpSpPr/>
          <p:nvPr/>
        </p:nvGrpSpPr>
        <p:grpSpPr>
          <a:xfrm>
            <a:off x="439764" y="3296684"/>
            <a:ext cx="2270373" cy="915746"/>
            <a:chOff x="10409925" y="-473900"/>
            <a:chExt cx="3241075" cy="1307275"/>
          </a:xfrm>
        </p:grpSpPr>
        <p:sp>
          <p:nvSpPr>
            <p:cNvPr id="21" name="Google Shape;1973;p64">
              <a:extLst>
                <a:ext uri="{FF2B5EF4-FFF2-40B4-BE49-F238E27FC236}">
                  <a16:creationId xmlns:a16="http://schemas.microsoft.com/office/drawing/2014/main" id="{BAFC1B44-83E4-CB40-8B78-0D7CD961DA24}"/>
                </a:ext>
              </a:extLst>
            </p:cNvPr>
            <p:cNvSpPr/>
            <p:nvPr/>
          </p:nvSpPr>
          <p:spPr>
            <a:xfrm>
              <a:off x="10782525" y="44250"/>
              <a:ext cx="1408825" cy="415450"/>
            </a:xfrm>
            <a:custGeom>
              <a:avLst/>
              <a:gdLst/>
              <a:ahLst/>
              <a:cxnLst/>
              <a:rect l="l" t="t" r="r" b="b"/>
              <a:pathLst>
                <a:path w="56353" h="16618" extrusionOk="0">
                  <a:moveTo>
                    <a:pt x="1" y="0"/>
                  </a:moveTo>
                  <a:lnTo>
                    <a:pt x="1" y="14335"/>
                  </a:lnTo>
                  <a:lnTo>
                    <a:pt x="22582" y="14335"/>
                  </a:lnTo>
                  <a:lnTo>
                    <a:pt x="40784" y="16617"/>
                  </a:lnTo>
                  <a:lnTo>
                    <a:pt x="54902" y="16617"/>
                  </a:lnTo>
                  <a:lnTo>
                    <a:pt x="56353" y="10314"/>
                  </a:lnTo>
                  <a:lnTo>
                    <a:pt x="563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74;p64">
              <a:extLst>
                <a:ext uri="{FF2B5EF4-FFF2-40B4-BE49-F238E27FC236}">
                  <a16:creationId xmlns:a16="http://schemas.microsoft.com/office/drawing/2014/main" id="{AE4BB289-2764-B741-AD7E-88552FB2C327}"/>
                </a:ext>
              </a:extLst>
            </p:cNvPr>
            <p:cNvSpPr/>
            <p:nvPr/>
          </p:nvSpPr>
          <p:spPr>
            <a:xfrm>
              <a:off x="12691400" y="542600"/>
              <a:ext cx="79700" cy="79650"/>
            </a:xfrm>
            <a:custGeom>
              <a:avLst/>
              <a:gdLst/>
              <a:ahLst/>
              <a:cxnLst/>
              <a:rect l="l" t="t" r="r" b="b"/>
              <a:pathLst>
                <a:path w="3188" h="3186" extrusionOk="0">
                  <a:moveTo>
                    <a:pt x="1" y="1"/>
                  </a:moveTo>
                  <a:lnTo>
                    <a:pt x="1" y="3186"/>
                  </a:lnTo>
                  <a:lnTo>
                    <a:pt x="3187" y="3186"/>
                  </a:lnTo>
                  <a:lnTo>
                    <a:pt x="31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75;p64">
              <a:extLst>
                <a:ext uri="{FF2B5EF4-FFF2-40B4-BE49-F238E27FC236}">
                  <a16:creationId xmlns:a16="http://schemas.microsoft.com/office/drawing/2014/main" id="{06432FE2-7BD3-2740-9709-1EA19762F2E4}"/>
                </a:ext>
              </a:extLst>
            </p:cNvPr>
            <p:cNvSpPr/>
            <p:nvPr/>
          </p:nvSpPr>
          <p:spPr>
            <a:xfrm>
              <a:off x="12197500" y="542600"/>
              <a:ext cx="79675" cy="79650"/>
            </a:xfrm>
            <a:custGeom>
              <a:avLst/>
              <a:gdLst/>
              <a:ahLst/>
              <a:cxnLst/>
              <a:rect l="l" t="t" r="r" b="b"/>
              <a:pathLst>
                <a:path w="3187" h="3186" extrusionOk="0">
                  <a:moveTo>
                    <a:pt x="0" y="1"/>
                  </a:moveTo>
                  <a:lnTo>
                    <a:pt x="0" y="3186"/>
                  </a:lnTo>
                  <a:lnTo>
                    <a:pt x="3187" y="3186"/>
                  </a:lnTo>
                  <a:lnTo>
                    <a:pt x="31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76;p64">
              <a:extLst>
                <a:ext uri="{FF2B5EF4-FFF2-40B4-BE49-F238E27FC236}">
                  <a16:creationId xmlns:a16="http://schemas.microsoft.com/office/drawing/2014/main" id="{0394702E-4EB9-BF4B-BA6A-131697679F0D}"/>
                </a:ext>
              </a:extLst>
            </p:cNvPr>
            <p:cNvSpPr/>
            <p:nvPr/>
          </p:nvSpPr>
          <p:spPr>
            <a:xfrm>
              <a:off x="12174100" y="601050"/>
              <a:ext cx="647675" cy="42425"/>
            </a:xfrm>
            <a:custGeom>
              <a:avLst/>
              <a:gdLst/>
              <a:ahLst/>
              <a:cxnLst/>
              <a:rect l="l" t="t" r="r" b="b"/>
              <a:pathLst>
                <a:path w="25907" h="1697" extrusionOk="0">
                  <a:moveTo>
                    <a:pt x="1" y="0"/>
                  </a:moveTo>
                  <a:lnTo>
                    <a:pt x="1" y="1696"/>
                  </a:lnTo>
                  <a:lnTo>
                    <a:pt x="25907" y="1696"/>
                  </a:lnTo>
                  <a:lnTo>
                    <a:pt x="259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77;p64">
              <a:extLst>
                <a:ext uri="{FF2B5EF4-FFF2-40B4-BE49-F238E27FC236}">
                  <a16:creationId xmlns:a16="http://schemas.microsoft.com/office/drawing/2014/main" id="{4E53005E-AC63-8B4C-955E-6008581F3026}"/>
                </a:ext>
              </a:extLst>
            </p:cNvPr>
            <p:cNvSpPr/>
            <p:nvPr/>
          </p:nvSpPr>
          <p:spPr>
            <a:xfrm>
              <a:off x="12151075" y="-362225"/>
              <a:ext cx="1471225" cy="912050"/>
            </a:xfrm>
            <a:custGeom>
              <a:avLst/>
              <a:gdLst/>
              <a:ahLst/>
              <a:cxnLst/>
              <a:rect l="l" t="t" r="r" b="b"/>
              <a:pathLst>
                <a:path w="58849" h="36482" extrusionOk="0">
                  <a:moveTo>
                    <a:pt x="4055" y="1"/>
                  </a:moveTo>
                  <a:cubicBezTo>
                    <a:pt x="1816" y="1"/>
                    <a:pt x="1" y="36481"/>
                    <a:pt x="1" y="36481"/>
                  </a:cubicBezTo>
                  <a:lnTo>
                    <a:pt x="56239" y="36481"/>
                  </a:lnTo>
                  <a:cubicBezTo>
                    <a:pt x="57680" y="36481"/>
                    <a:pt x="58849" y="35314"/>
                    <a:pt x="58849" y="33871"/>
                  </a:cubicBezTo>
                  <a:lnTo>
                    <a:pt x="58849" y="18801"/>
                  </a:lnTo>
                  <a:cubicBezTo>
                    <a:pt x="58849" y="15725"/>
                    <a:pt x="56358" y="13235"/>
                    <a:pt x="53286" y="13235"/>
                  </a:cubicBezTo>
                  <a:lnTo>
                    <a:pt x="33143" y="13235"/>
                  </a:lnTo>
                  <a:lnTo>
                    <a:pt x="23822" y="3955"/>
                  </a:lnTo>
                  <a:cubicBezTo>
                    <a:pt x="21280" y="1423"/>
                    <a:pt x="17838" y="1"/>
                    <a:pt x="14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78;p64">
              <a:extLst>
                <a:ext uri="{FF2B5EF4-FFF2-40B4-BE49-F238E27FC236}">
                  <a16:creationId xmlns:a16="http://schemas.microsoft.com/office/drawing/2014/main" id="{D0F8F6A8-C25D-E841-B3AA-B0D84E317A99}"/>
                </a:ext>
              </a:extLst>
            </p:cNvPr>
            <p:cNvSpPr/>
            <p:nvPr/>
          </p:nvSpPr>
          <p:spPr>
            <a:xfrm>
              <a:off x="12292575" y="-313300"/>
              <a:ext cx="586425" cy="322575"/>
            </a:xfrm>
            <a:custGeom>
              <a:avLst/>
              <a:gdLst/>
              <a:ahLst/>
              <a:cxnLst/>
              <a:rect l="l" t="t" r="r" b="b"/>
              <a:pathLst>
                <a:path w="23457" h="12903" extrusionOk="0">
                  <a:moveTo>
                    <a:pt x="80" y="0"/>
                  </a:moveTo>
                  <a:lnTo>
                    <a:pt x="0" y="12902"/>
                  </a:lnTo>
                  <a:lnTo>
                    <a:pt x="23457" y="12902"/>
                  </a:lnTo>
                  <a:cubicBezTo>
                    <a:pt x="23457" y="11603"/>
                    <a:pt x="22962" y="10352"/>
                    <a:pt x="22072" y="9406"/>
                  </a:cubicBezTo>
                  <a:cubicBezTo>
                    <a:pt x="20906" y="8168"/>
                    <a:pt x="19227" y="6400"/>
                    <a:pt x="17928" y="5093"/>
                  </a:cubicBezTo>
                  <a:cubicBezTo>
                    <a:pt x="15199" y="2348"/>
                    <a:pt x="12349" y="101"/>
                    <a:pt x="10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79;p64">
              <a:extLst>
                <a:ext uri="{FF2B5EF4-FFF2-40B4-BE49-F238E27FC236}">
                  <a16:creationId xmlns:a16="http://schemas.microsoft.com/office/drawing/2014/main" id="{6B3306BD-D090-1542-968B-584557E5F455}"/>
                </a:ext>
              </a:extLst>
            </p:cNvPr>
            <p:cNvSpPr/>
            <p:nvPr/>
          </p:nvSpPr>
          <p:spPr>
            <a:xfrm>
              <a:off x="12784125" y="-143250"/>
              <a:ext cx="94850" cy="152525"/>
            </a:xfrm>
            <a:custGeom>
              <a:avLst/>
              <a:gdLst/>
              <a:ahLst/>
              <a:cxnLst/>
              <a:rect l="l" t="t" r="r" b="b"/>
              <a:pathLst>
                <a:path w="3794" h="6101" extrusionOk="0">
                  <a:moveTo>
                    <a:pt x="1" y="1"/>
                  </a:moveTo>
                  <a:lnTo>
                    <a:pt x="1" y="6100"/>
                  </a:lnTo>
                  <a:lnTo>
                    <a:pt x="3794" y="6100"/>
                  </a:lnTo>
                  <a:cubicBezTo>
                    <a:pt x="3794" y="4776"/>
                    <a:pt x="3290" y="3501"/>
                    <a:pt x="2383" y="2537"/>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80;p64">
              <a:extLst>
                <a:ext uri="{FF2B5EF4-FFF2-40B4-BE49-F238E27FC236}">
                  <a16:creationId xmlns:a16="http://schemas.microsoft.com/office/drawing/2014/main" id="{6C086E71-8A73-094F-8C5C-302E0E575E9A}"/>
                </a:ext>
              </a:extLst>
            </p:cNvPr>
            <p:cNvSpPr/>
            <p:nvPr/>
          </p:nvSpPr>
          <p:spPr>
            <a:xfrm>
              <a:off x="12214650" y="-339175"/>
              <a:ext cx="696475" cy="889450"/>
            </a:xfrm>
            <a:custGeom>
              <a:avLst/>
              <a:gdLst/>
              <a:ahLst/>
              <a:cxnLst/>
              <a:rect l="l" t="t" r="r" b="b"/>
              <a:pathLst>
                <a:path w="27859" h="35578" fill="none" extrusionOk="0">
                  <a:moveTo>
                    <a:pt x="24329" y="35578"/>
                  </a:moveTo>
                  <a:cubicBezTo>
                    <a:pt x="25117" y="30169"/>
                    <a:pt x="26988" y="18254"/>
                    <a:pt x="27686" y="13825"/>
                  </a:cubicBezTo>
                  <a:cubicBezTo>
                    <a:pt x="27858" y="12730"/>
                    <a:pt x="27542" y="11615"/>
                    <a:pt x="26820" y="10775"/>
                  </a:cubicBezTo>
                  <a:cubicBezTo>
                    <a:pt x="24232" y="7767"/>
                    <a:pt x="17819" y="722"/>
                    <a:pt x="13954" y="0"/>
                  </a:cubicBezTo>
                  <a:lnTo>
                    <a:pt x="2163" y="0"/>
                  </a:lnTo>
                  <a:lnTo>
                    <a:pt x="0" y="35578"/>
                  </a:lnTo>
                </a:path>
              </a:pathLst>
            </a:custGeom>
            <a:noFill/>
            <a:ln w="5775" cap="flat" cmpd="sng">
              <a:solidFill>
                <a:schemeClr val="accent1"/>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81;p64">
              <a:extLst>
                <a:ext uri="{FF2B5EF4-FFF2-40B4-BE49-F238E27FC236}">
                  <a16:creationId xmlns:a16="http://schemas.microsoft.com/office/drawing/2014/main" id="{64CCF382-FAC0-FD4F-985E-5DD9A1DE56F9}"/>
                </a:ext>
              </a:extLst>
            </p:cNvPr>
            <p:cNvSpPr/>
            <p:nvPr/>
          </p:nvSpPr>
          <p:spPr>
            <a:xfrm>
              <a:off x="12283425" y="58150"/>
              <a:ext cx="137475" cy="48950"/>
            </a:xfrm>
            <a:custGeom>
              <a:avLst/>
              <a:gdLst/>
              <a:ahLst/>
              <a:cxnLst/>
              <a:rect l="l" t="t" r="r" b="b"/>
              <a:pathLst>
                <a:path w="5499" h="1958" extrusionOk="0">
                  <a:moveTo>
                    <a:pt x="366" y="1"/>
                  </a:moveTo>
                  <a:cubicBezTo>
                    <a:pt x="164" y="1"/>
                    <a:pt x="0" y="163"/>
                    <a:pt x="0" y="365"/>
                  </a:cubicBezTo>
                  <a:lnTo>
                    <a:pt x="0" y="1591"/>
                  </a:lnTo>
                  <a:cubicBezTo>
                    <a:pt x="0" y="1793"/>
                    <a:pt x="164" y="1957"/>
                    <a:pt x="366" y="1957"/>
                  </a:cubicBezTo>
                  <a:lnTo>
                    <a:pt x="5133" y="1957"/>
                  </a:lnTo>
                  <a:cubicBezTo>
                    <a:pt x="5335" y="1957"/>
                    <a:pt x="5499" y="1793"/>
                    <a:pt x="5499" y="1591"/>
                  </a:cubicBezTo>
                  <a:lnTo>
                    <a:pt x="5499" y="365"/>
                  </a:lnTo>
                  <a:cubicBezTo>
                    <a:pt x="5499" y="163"/>
                    <a:pt x="5335" y="1"/>
                    <a:pt x="5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82;p64">
              <a:extLst>
                <a:ext uri="{FF2B5EF4-FFF2-40B4-BE49-F238E27FC236}">
                  <a16:creationId xmlns:a16="http://schemas.microsoft.com/office/drawing/2014/main" id="{E127FE01-BE86-514D-B13C-33D7D009C742}"/>
                </a:ext>
              </a:extLst>
            </p:cNvPr>
            <p:cNvSpPr/>
            <p:nvPr/>
          </p:nvSpPr>
          <p:spPr>
            <a:xfrm>
              <a:off x="12283425" y="71250"/>
              <a:ext cx="137475" cy="22700"/>
            </a:xfrm>
            <a:custGeom>
              <a:avLst/>
              <a:gdLst/>
              <a:ahLst/>
              <a:cxnLst/>
              <a:rect l="l" t="t" r="r" b="b"/>
              <a:pathLst>
                <a:path w="5499" h="908" extrusionOk="0">
                  <a:moveTo>
                    <a:pt x="249" y="1"/>
                  </a:moveTo>
                  <a:cubicBezTo>
                    <a:pt x="111" y="1"/>
                    <a:pt x="0" y="112"/>
                    <a:pt x="0" y="250"/>
                  </a:cubicBezTo>
                  <a:lnTo>
                    <a:pt x="0" y="660"/>
                  </a:lnTo>
                  <a:cubicBezTo>
                    <a:pt x="0" y="798"/>
                    <a:pt x="111" y="908"/>
                    <a:pt x="249" y="908"/>
                  </a:cubicBezTo>
                  <a:lnTo>
                    <a:pt x="5250" y="908"/>
                  </a:lnTo>
                  <a:cubicBezTo>
                    <a:pt x="5388" y="908"/>
                    <a:pt x="5499" y="798"/>
                    <a:pt x="5499" y="660"/>
                  </a:cubicBezTo>
                  <a:lnTo>
                    <a:pt x="5499" y="250"/>
                  </a:lnTo>
                  <a:cubicBezTo>
                    <a:pt x="5499" y="112"/>
                    <a:pt x="5388" y="1"/>
                    <a:pt x="5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83;p64">
              <a:extLst>
                <a:ext uri="{FF2B5EF4-FFF2-40B4-BE49-F238E27FC236}">
                  <a16:creationId xmlns:a16="http://schemas.microsoft.com/office/drawing/2014/main" id="{DD62EF21-68D2-BB4E-9F62-5C3B9773143E}"/>
                </a:ext>
              </a:extLst>
            </p:cNvPr>
            <p:cNvSpPr/>
            <p:nvPr/>
          </p:nvSpPr>
          <p:spPr>
            <a:xfrm>
              <a:off x="12746500" y="-224100"/>
              <a:ext cx="75275" cy="188075"/>
            </a:xfrm>
            <a:custGeom>
              <a:avLst/>
              <a:gdLst/>
              <a:ahLst/>
              <a:cxnLst/>
              <a:rect l="l" t="t" r="r" b="b"/>
              <a:pathLst>
                <a:path w="3011" h="7523" extrusionOk="0">
                  <a:moveTo>
                    <a:pt x="1" y="0"/>
                  </a:moveTo>
                  <a:lnTo>
                    <a:pt x="1" y="7521"/>
                  </a:lnTo>
                  <a:lnTo>
                    <a:pt x="1326" y="7521"/>
                  </a:lnTo>
                  <a:lnTo>
                    <a:pt x="1326" y="7522"/>
                  </a:lnTo>
                  <a:cubicBezTo>
                    <a:pt x="2256" y="7522"/>
                    <a:pt x="3011" y="6767"/>
                    <a:pt x="3011" y="5838"/>
                  </a:cubicBezTo>
                  <a:lnTo>
                    <a:pt x="3011" y="1684"/>
                  </a:lnTo>
                  <a:cubicBezTo>
                    <a:pt x="3011" y="755"/>
                    <a:pt x="2256" y="0"/>
                    <a:pt x="1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84;p64">
              <a:extLst>
                <a:ext uri="{FF2B5EF4-FFF2-40B4-BE49-F238E27FC236}">
                  <a16:creationId xmlns:a16="http://schemas.microsoft.com/office/drawing/2014/main" id="{3A6118D8-1FFE-C147-8BE1-E64902882584}"/>
                </a:ext>
              </a:extLst>
            </p:cNvPr>
            <p:cNvSpPr/>
            <p:nvPr/>
          </p:nvSpPr>
          <p:spPr>
            <a:xfrm>
              <a:off x="12771075" y="-107600"/>
              <a:ext cx="51800" cy="20350"/>
            </a:xfrm>
            <a:custGeom>
              <a:avLst/>
              <a:gdLst/>
              <a:ahLst/>
              <a:cxnLst/>
              <a:rect l="l" t="t" r="r" b="b"/>
              <a:pathLst>
                <a:path w="2072" h="814" extrusionOk="0">
                  <a:moveTo>
                    <a:pt x="0" y="0"/>
                  </a:moveTo>
                  <a:lnTo>
                    <a:pt x="0" y="813"/>
                  </a:lnTo>
                  <a:lnTo>
                    <a:pt x="2072" y="813"/>
                  </a:lnTo>
                  <a:lnTo>
                    <a:pt x="2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85;p64">
              <a:extLst>
                <a:ext uri="{FF2B5EF4-FFF2-40B4-BE49-F238E27FC236}">
                  <a16:creationId xmlns:a16="http://schemas.microsoft.com/office/drawing/2014/main" id="{A6CF8F8B-8185-8440-8F1A-9BA3F983556A}"/>
                </a:ext>
              </a:extLst>
            </p:cNvPr>
            <p:cNvSpPr/>
            <p:nvPr/>
          </p:nvSpPr>
          <p:spPr>
            <a:xfrm>
              <a:off x="13595575" y="338825"/>
              <a:ext cx="55425" cy="211000"/>
            </a:xfrm>
            <a:custGeom>
              <a:avLst/>
              <a:gdLst/>
              <a:ahLst/>
              <a:cxnLst/>
              <a:rect l="l" t="t" r="r" b="b"/>
              <a:pathLst>
                <a:path w="2217" h="8440" extrusionOk="0">
                  <a:moveTo>
                    <a:pt x="1" y="0"/>
                  </a:moveTo>
                  <a:lnTo>
                    <a:pt x="1" y="8439"/>
                  </a:lnTo>
                  <a:lnTo>
                    <a:pt x="260" y="8439"/>
                  </a:lnTo>
                  <a:cubicBezTo>
                    <a:pt x="1340" y="8439"/>
                    <a:pt x="2216" y="7564"/>
                    <a:pt x="2216" y="6483"/>
                  </a:cubicBezTo>
                  <a:lnTo>
                    <a:pt x="2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86;p64">
              <a:extLst>
                <a:ext uri="{FF2B5EF4-FFF2-40B4-BE49-F238E27FC236}">
                  <a16:creationId xmlns:a16="http://schemas.microsoft.com/office/drawing/2014/main" id="{146DE1D3-1114-0543-B749-B751A7382FAF}"/>
                </a:ext>
              </a:extLst>
            </p:cNvPr>
            <p:cNvSpPr/>
            <p:nvPr/>
          </p:nvSpPr>
          <p:spPr>
            <a:xfrm>
              <a:off x="12870525" y="75100"/>
              <a:ext cx="738525" cy="474725"/>
            </a:xfrm>
            <a:custGeom>
              <a:avLst/>
              <a:gdLst/>
              <a:ahLst/>
              <a:cxnLst/>
              <a:rect l="l" t="t" r="r" b="b"/>
              <a:pathLst>
                <a:path w="29541" h="18989" extrusionOk="0">
                  <a:moveTo>
                    <a:pt x="14772" y="1"/>
                  </a:moveTo>
                  <a:cubicBezTo>
                    <a:pt x="6618" y="1"/>
                    <a:pt x="2" y="6613"/>
                    <a:pt x="2" y="14769"/>
                  </a:cubicBezTo>
                  <a:cubicBezTo>
                    <a:pt x="0" y="16198"/>
                    <a:pt x="207" y="17620"/>
                    <a:pt x="614" y="18988"/>
                  </a:cubicBezTo>
                  <a:lnTo>
                    <a:pt x="28927" y="18988"/>
                  </a:lnTo>
                  <a:cubicBezTo>
                    <a:pt x="29334" y="17620"/>
                    <a:pt x="29541" y="16198"/>
                    <a:pt x="29539" y="14769"/>
                  </a:cubicBezTo>
                  <a:cubicBezTo>
                    <a:pt x="29539" y="6613"/>
                    <a:pt x="22927" y="1"/>
                    <a:pt x="147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87;p64">
              <a:extLst>
                <a:ext uri="{FF2B5EF4-FFF2-40B4-BE49-F238E27FC236}">
                  <a16:creationId xmlns:a16="http://schemas.microsoft.com/office/drawing/2014/main" id="{606F59A1-2A33-ED41-BB62-D87263016361}"/>
                </a:ext>
              </a:extLst>
            </p:cNvPr>
            <p:cNvSpPr/>
            <p:nvPr/>
          </p:nvSpPr>
          <p:spPr>
            <a:xfrm>
              <a:off x="12930950" y="189225"/>
              <a:ext cx="617675" cy="360625"/>
            </a:xfrm>
            <a:custGeom>
              <a:avLst/>
              <a:gdLst/>
              <a:ahLst/>
              <a:cxnLst/>
              <a:rect l="l" t="t" r="r" b="b"/>
              <a:pathLst>
                <a:path w="24707" h="14425" extrusionOk="0">
                  <a:moveTo>
                    <a:pt x="12355" y="0"/>
                  </a:moveTo>
                  <a:cubicBezTo>
                    <a:pt x="5535" y="0"/>
                    <a:pt x="2" y="5804"/>
                    <a:pt x="2" y="12968"/>
                  </a:cubicBezTo>
                  <a:cubicBezTo>
                    <a:pt x="1" y="13454"/>
                    <a:pt x="28" y="13940"/>
                    <a:pt x="80" y="14425"/>
                  </a:cubicBezTo>
                  <a:lnTo>
                    <a:pt x="24627" y="14425"/>
                  </a:lnTo>
                  <a:cubicBezTo>
                    <a:pt x="24679" y="13940"/>
                    <a:pt x="24706" y="13454"/>
                    <a:pt x="24705" y="12968"/>
                  </a:cubicBezTo>
                  <a:cubicBezTo>
                    <a:pt x="24705" y="5805"/>
                    <a:pt x="19175" y="0"/>
                    <a:pt x="1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88;p64">
              <a:extLst>
                <a:ext uri="{FF2B5EF4-FFF2-40B4-BE49-F238E27FC236}">
                  <a16:creationId xmlns:a16="http://schemas.microsoft.com/office/drawing/2014/main" id="{34B7B1CA-4DB9-0541-A76F-258CBBE9A0F3}"/>
                </a:ext>
              </a:extLst>
            </p:cNvPr>
            <p:cNvSpPr/>
            <p:nvPr/>
          </p:nvSpPr>
          <p:spPr>
            <a:xfrm>
              <a:off x="12980400" y="312450"/>
              <a:ext cx="518750" cy="518750"/>
            </a:xfrm>
            <a:custGeom>
              <a:avLst/>
              <a:gdLst/>
              <a:ahLst/>
              <a:cxnLst/>
              <a:rect l="l" t="t" r="r" b="b"/>
              <a:pathLst>
                <a:path w="20750" h="20750" extrusionOk="0">
                  <a:moveTo>
                    <a:pt x="10376" y="0"/>
                  </a:moveTo>
                  <a:cubicBezTo>
                    <a:pt x="7623" y="0"/>
                    <a:pt x="4985" y="1094"/>
                    <a:pt x="3039" y="3039"/>
                  </a:cubicBezTo>
                  <a:cubicBezTo>
                    <a:pt x="1094" y="4985"/>
                    <a:pt x="0" y="7623"/>
                    <a:pt x="0" y="10375"/>
                  </a:cubicBezTo>
                  <a:cubicBezTo>
                    <a:pt x="0" y="13126"/>
                    <a:pt x="1094" y="15766"/>
                    <a:pt x="3039" y="17711"/>
                  </a:cubicBezTo>
                  <a:cubicBezTo>
                    <a:pt x="4985" y="19657"/>
                    <a:pt x="7623" y="20749"/>
                    <a:pt x="10376" y="20749"/>
                  </a:cubicBezTo>
                  <a:cubicBezTo>
                    <a:pt x="13126" y="20749"/>
                    <a:pt x="15766" y="19657"/>
                    <a:pt x="17711" y="17711"/>
                  </a:cubicBezTo>
                  <a:cubicBezTo>
                    <a:pt x="19657" y="15766"/>
                    <a:pt x="20749" y="13126"/>
                    <a:pt x="20749" y="10375"/>
                  </a:cubicBezTo>
                  <a:cubicBezTo>
                    <a:pt x="20749" y="7623"/>
                    <a:pt x="19657" y="4985"/>
                    <a:pt x="17711" y="3039"/>
                  </a:cubicBezTo>
                  <a:cubicBezTo>
                    <a:pt x="15766" y="1094"/>
                    <a:pt x="13126" y="0"/>
                    <a:pt x="10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9;p64">
              <a:extLst>
                <a:ext uri="{FF2B5EF4-FFF2-40B4-BE49-F238E27FC236}">
                  <a16:creationId xmlns:a16="http://schemas.microsoft.com/office/drawing/2014/main" id="{604986EA-CFB0-F04A-A8BF-4A30DC56E9F2}"/>
                </a:ext>
              </a:extLst>
            </p:cNvPr>
            <p:cNvSpPr/>
            <p:nvPr/>
          </p:nvSpPr>
          <p:spPr>
            <a:xfrm>
              <a:off x="13045150" y="377200"/>
              <a:ext cx="389275" cy="389275"/>
            </a:xfrm>
            <a:custGeom>
              <a:avLst/>
              <a:gdLst/>
              <a:ahLst/>
              <a:cxnLst/>
              <a:rect l="l" t="t" r="r" b="b"/>
              <a:pathLst>
                <a:path w="15571" h="15571" extrusionOk="0">
                  <a:moveTo>
                    <a:pt x="7786" y="0"/>
                  </a:moveTo>
                  <a:cubicBezTo>
                    <a:pt x="5721" y="0"/>
                    <a:pt x="3741" y="820"/>
                    <a:pt x="2280" y="2280"/>
                  </a:cubicBezTo>
                  <a:cubicBezTo>
                    <a:pt x="820" y="3740"/>
                    <a:pt x="0" y="5720"/>
                    <a:pt x="0" y="7785"/>
                  </a:cubicBezTo>
                  <a:cubicBezTo>
                    <a:pt x="0" y="9850"/>
                    <a:pt x="820" y="11830"/>
                    <a:pt x="2280" y="13290"/>
                  </a:cubicBezTo>
                  <a:cubicBezTo>
                    <a:pt x="3741" y="14751"/>
                    <a:pt x="5721" y="15571"/>
                    <a:pt x="7786" y="15571"/>
                  </a:cubicBezTo>
                  <a:cubicBezTo>
                    <a:pt x="9850" y="15571"/>
                    <a:pt x="11830" y="14751"/>
                    <a:pt x="13290" y="13290"/>
                  </a:cubicBezTo>
                  <a:cubicBezTo>
                    <a:pt x="14751" y="11830"/>
                    <a:pt x="15571" y="9850"/>
                    <a:pt x="15571" y="7785"/>
                  </a:cubicBezTo>
                  <a:cubicBezTo>
                    <a:pt x="15571" y="5720"/>
                    <a:pt x="14751" y="3740"/>
                    <a:pt x="13290" y="2280"/>
                  </a:cubicBezTo>
                  <a:cubicBezTo>
                    <a:pt x="11830" y="820"/>
                    <a:pt x="9850" y="0"/>
                    <a:pt x="7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0;p64">
              <a:extLst>
                <a:ext uri="{FF2B5EF4-FFF2-40B4-BE49-F238E27FC236}">
                  <a16:creationId xmlns:a16="http://schemas.microsoft.com/office/drawing/2014/main" id="{EF692D3A-4DB5-D14A-A3BF-1D39AAB1C0D2}"/>
                </a:ext>
              </a:extLst>
            </p:cNvPr>
            <p:cNvSpPr/>
            <p:nvPr/>
          </p:nvSpPr>
          <p:spPr>
            <a:xfrm>
              <a:off x="13078575" y="410625"/>
              <a:ext cx="322425" cy="322400"/>
            </a:xfrm>
            <a:custGeom>
              <a:avLst/>
              <a:gdLst/>
              <a:ahLst/>
              <a:cxnLst/>
              <a:rect l="l" t="t" r="r" b="b"/>
              <a:pathLst>
                <a:path w="12897" h="12896" extrusionOk="0">
                  <a:moveTo>
                    <a:pt x="6449" y="0"/>
                  </a:moveTo>
                  <a:cubicBezTo>
                    <a:pt x="2888" y="0"/>
                    <a:pt x="0" y="2886"/>
                    <a:pt x="0" y="6448"/>
                  </a:cubicBezTo>
                  <a:cubicBezTo>
                    <a:pt x="0" y="10009"/>
                    <a:pt x="2888" y="12895"/>
                    <a:pt x="6449" y="12895"/>
                  </a:cubicBezTo>
                  <a:cubicBezTo>
                    <a:pt x="10009" y="12895"/>
                    <a:pt x="12897" y="10009"/>
                    <a:pt x="12897" y="6448"/>
                  </a:cubicBezTo>
                  <a:cubicBezTo>
                    <a:pt x="12897" y="2886"/>
                    <a:pt x="10009" y="0"/>
                    <a:pt x="64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91;p64">
              <a:extLst>
                <a:ext uri="{FF2B5EF4-FFF2-40B4-BE49-F238E27FC236}">
                  <a16:creationId xmlns:a16="http://schemas.microsoft.com/office/drawing/2014/main" id="{7B2A8D85-8390-834A-BABC-3EBA359527BE}"/>
                </a:ext>
              </a:extLst>
            </p:cNvPr>
            <p:cNvSpPr/>
            <p:nvPr/>
          </p:nvSpPr>
          <p:spPr>
            <a:xfrm>
              <a:off x="13092950" y="425000"/>
              <a:ext cx="293650" cy="293650"/>
            </a:xfrm>
            <a:custGeom>
              <a:avLst/>
              <a:gdLst/>
              <a:ahLst/>
              <a:cxnLst/>
              <a:rect l="l" t="t" r="r" b="b"/>
              <a:pathLst>
                <a:path w="11746" h="11746" extrusionOk="0">
                  <a:moveTo>
                    <a:pt x="5874" y="0"/>
                  </a:moveTo>
                  <a:cubicBezTo>
                    <a:pt x="2630" y="0"/>
                    <a:pt x="0" y="2630"/>
                    <a:pt x="0" y="5873"/>
                  </a:cubicBezTo>
                  <a:cubicBezTo>
                    <a:pt x="0" y="9117"/>
                    <a:pt x="2630" y="11745"/>
                    <a:pt x="5874" y="11745"/>
                  </a:cubicBezTo>
                  <a:cubicBezTo>
                    <a:pt x="9117" y="11745"/>
                    <a:pt x="11745" y="9117"/>
                    <a:pt x="11745" y="5873"/>
                  </a:cubicBezTo>
                  <a:cubicBezTo>
                    <a:pt x="11745" y="2630"/>
                    <a:pt x="9117" y="0"/>
                    <a:pt x="5874" y="0"/>
                  </a:cubicBezTo>
                  <a:close/>
                </a:path>
              </a:pathLst>
            </a:custGeom>
            <a:solidFill>
              <a:srgbClr val="9EB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92;p64">
              <a:extLst>
                <a:ext uri="{FF2B5EF4-FFF2-40B4-BE49-F238E27FC236}">
                  <a16:creationId xmlns:a16="http://schemas.microsoft.com/office/drawing/2014/main" id="{57EF447A-06DB-A147-A751-6144A000ED7D}"/>
                </a:ext>
              </a:extLst>
            </p:cNvPr>
            <p:cNvSpPr/>
            <p:nvPr/>
          </p:nvSpPr>
          <p:spPr>
            <a:xfrm>
              <a:off x="13094400" y="439375"/>
              <a:ext cx="277800" cy="264875"/>
            </a:xfrm>
            <a:custGeom>
              <a:avLst/>
              <a:gdLst/>
              <a:ahLst/>
              <a:cxnLst/>
              <a:rect l="l" t="t" r="r" b="b"/>
              <a:pathLst>
                <a:path w="11112" h="10595" extrusionOk="0">
                  <a:moveTo>
                    <a:pt x="5816" y="1"/>
                  </a:moveTo>
                  <a:cubicBezTo>
                    <a:pt x="4460" y="1"/>
                    <a:pt x="3104" y="518"/>
                    <a:pt x="2070" y="1552"/>
                  </a:cubicBezTo>
                  <a:cubicBezTo>
                    <a:pt x="1" y="3621"/>
                    <a:pt x="1" y="6976"/>
                    <a:pt x="2070" y="9043"/>
                  </a:cubicBezTo>
                  <a:cubicBezTo>
                    <a:pt x="3063" y="10037"/>
                    <a:pt x="4410" y="10595"/>
                    <a:pt x="5816" y="10595"/>
                  </a:cubicBezTo>
                  <a:cubicBezTo>
                    <a:pt x="7221" y="10595"/>
                    <a:pt x="8568" y="10037"/>
                    <a:pt x="9562" y="9043"/>
                  </a:cubicBezTo>
                  <a:cubicBezTo>
                    <a:pt x="10554" y="8051"/>
                    <a:pt x="11112" y="6702"/>
                    <a:pt x="11112" y="5298"/>
                  </a:cubicBezTo>
                  <a:cubicBezTo>
                    <a:pt x="11112" y="3893"/>
                    <a:pt x="10554" y="2546"/>
                    <a:pt x="9562" y="1552"/>
                  </a:cubicBezTo>
                  <a:cubicBezTo>
                    <a:pt x="8527" y="518"/>
                    <a:pt x="7171" y="1"/>
                    <a:pt x="58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93;p64">
              <a:extLst>
                <a:ext uri="{FF2B5EF4-FFF2-40B4-BE49-F238E27FC236}">
                  <a16:creationId xmlns:a16="http://schemas.microsoft.com/office/drawing/2014/main" id="{9D9E9890-B133-6C4C-AC7B-50F64F9F769E}"/>
                </a:ext>
              </a:extLst>
            </p:cNvPr>
            <p:cNvSpPr/>
            <p:nvPr/>
          </p:nvSpPr>
          <p:spPr>
            <a:xfrm>
              <a:off x="13127625" y="459675"/>
              <a:ext cx="224325" cy="224325"/>
            </a:xfrm>
            <a:custGeom>
              <a:avLst/>
              <a:gdLst/>
              <a:ahLst/>
              <a:cxnLst/>
              <a:rect l="l" t="t" r="r" b="b"/>
              <a:pathLst>
                <a:path w="8973" h="8973" extrusionOk="0">
                  <a:moveTo>
                    <a:pt x="4487" y="0"/>
                  </a:moveTo>
                  <a:cubicBezTo>
                    <a:pt x="2009" y="0"/>
                    <a:pt x="0" y="2009"/>
                    <a:pt x="0" y="4486"/>
                  </a:cubicBezTo>
                  <a:cubicBezTo>
                    <a:pt x="0" y="6964"/>
                    <a:pt x="2009" y="8973"/>
                    <a:pt x="4487" y="8973"/>
                  </a:cubicBezTo>
                  <a:cubicBezTo>
                    <a:pt x="6964" y="8973"/>
                    <a:pt x="8973" y="6964"/>
                    <a:pt x="8973" y="4486"/>
                  </a:cubicBezTo>
                  <a:cubicBezTo>
                    <a:pt x="8973" y="2008"/>
                    <a:pt x="6964" y="0"/>
                    <a:pt x="4487" y="0"/>
                  </a:cubicBezTo>
                  <a:close/>
                </a:path>
              </a:pathLst>
            </a:custGeom>
            <a:solidFill>
              <a:srgbClr val="9EB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94;p64">
              <a:extLst>
                <a:ext uri="{FF2B5EF4-FFF2-40B4-BE49-F238E27FC236}">
                  <a16:creationId xmlns:a16="http://schemas.microsoft.com/office/drawing/2014/main" id="{9CAE3259-435A-7941-8787-EFC1D02B360D}"/>
                </a:ext>
              </a:extLst>
            </p:cNvPr>
            <p:cNvSpPr/>
            <p:nvPr/>
          </p:nvSpPr>
          <p:spPr>
            <a:xfrm>
              <a:off x="13181325" y="513375"/>
              <a:ext cx="116925" cy="116925"/>
            </a:xfrm>
            <a:custGeom>
              <a:avLst/>
              <a:gdLst/>
              <a:ahLst/>
              <a:cxnLst/>
              <a:rect l="l" t="t" r="r" b="b"/>
              <a:pathLst>
                <a:path w="4677" h="4677" extrusionOk="0">
                  <a:moveTo>
                    <a:pt x="2339" y="1"/>
                  </a:moveTo>
                  <a:cubicBezTo>
                    <a:pt x="1047" y="1"/>
                    <a:pt x="1" y="1047"/>
                    <a:pt x="1" y="2338"/>
                  </a:cubicBezTo>
                  <a:cubicBezTo>
                    <a:pt x="1" y="3630"/>
                    <a:pt x="1047" y="4676"/>
                    <a:pt x="2339" y="4676"/>
                  </a:cubicBezTo>
                  <a:cubicBezTo>
                    <a:pt x="3630" y="4676"/>
                    <a:pt x="4676" y="3630"/>
                    <a:pt x="4676" y="2338"/>
                  </a:cubicBezTo>
                  <a:cubicBezTo>
                    <a:pt x="4676" y="1047"/>
                    <a:pt x="3630"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95;p64">
              <a:extLst>
                <a:ext uri="{FF2B5EF4-FFF2-40B4-BE49-F238E27FC236}">
                  <a16:creationId xmlns:a16="http://schemas.microsoft.com/office/drawing/2014/main" id="{9AF42291-E323-AE45-B56E-8491FE421F76}"/>
                </a:ext>
              </a:extLst>
            </p:cNvPr>
            <p:cNvSpPr/>
            <p:nvPr/>
          </p:nvSpPr>
          <p:spPr>
            <a:xfrm>
              <a:off x="13198450" y="530500"/>
              <a:ext cx="85950" cy="82675"/>
            </a:xfrm>
            <a:custGeom>
              <a:avLst/>
              <a:gdLst/>
              <a:ahLst/>
              <a:cxnLst/>
              <a:rect l="l" t="t" r="r" b="b"/>
              <a:pathLst>
                <a:path w="3438" h="3307" extrusionOk="0">
                  <a:moveTo>
                    <a:pt x="1657" y="0"/>
                  </a:moveTo>
                  <a:cubicBezTo>
                    <a:pt x="1656" y="0"/>
                    <a:pt x="1655" y="0"/>
                    <a:pt x="1654" y="0"/>
                  </a:cubicBezTo>
                  <a:cubicBezTo>
                    <a:pt x="1653" y="0"/>
                    <a:pt x="1652" y="0"/>
                    <a:pt x="1651" y="0"/>
                  </a:cubicBezTo>
                  <a:cubicBezTo>
                    <a:pt x="739" y="0"/>
                    <a:pt x="0" y="740"/>
                    <a:pt x="0" y="1653"/>
                  </a:cubicBezTo>
                  <a:cubicBezTo>
                    <a:pt x="0" y="2321"/>
                    <a:pt x="403" y="2925"/>
                    <a:pt x="1021" y="3181"/>
                  </a:cubicBezTo>
                  <a:cubicBezTo>
                    <a:pt x="1225" y="3265"/>
                    <a:pt x="1440" y="3306"/>
                    <a:pt x="1652" y="3306"/>
                  </a:cubicBezTo>
                  <a:cubicBezTo>
                    <a:pt x="2083" y="3306"/>
                    <a:pt x="2506" y="3139"/>
                    <a:pt x="2822" y="2822"/>
                  </a:cubicBezTo>
                  <a:cubicBezTo>
                    <a:pt x="3295" y="2350"/>
                    <a:pt x="3438" y="1638"/>
                    <a:pt x="3181" y="1020"/>
                  </a:cubicBezTo>
                  <a:cubicBezTo>
                    <a:pt x="2925" y="403"/>
                    <a:pt x="2325" y="0"/>
                    <a:pt x="1657" y="0"/>
                  </a:cubicBezTo>
                  <a:close/>
                </a:path>
              </a:pathLst>
            </a:custGeom>
            <a:solidFill>
              <a:srgbClr val="9EB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96;p64">
              <a:extLst>
                <a:ext uri="{FF2B5EF4-FFF2-40B4-BE49-F238E27FC236}">
                  <a16:creationId xmlns:a16="http://schemas.microsoft.com/office/drawing/2014/main" id="{73AFAFEE-1D80-094B-BF52-37D1D70BBC6A}"/>
                </a:ext>
              </a:extLst>
            </p:cNvPr>
            <p:cNvSpPr/>
            <p:nvPr/>
          </p:nvSpPr>
          <p:spPr>
            <a:xfrm>
              <a:off x="13210550" y="542600"/>
              <a:ext cx="60775" cy="58450"/>
            </a:xfrm>
            <a:custGeom>
              <a:avLst/>
              <a:gdLst/>
              <a:ahLst/>
              <a:cxnLst/>
              <a:rect l="l" t="t" r="r" b="b"/>
              <a:pathLst>
                <a:path w="2431" h="2338" extrusionOk="0">
                  <a:moveTo>
                    <a:pt x="1170" y="1"/>
                  </a:moveTo>
                  <a:cubicBezTo>
                    <a:pt x="523" y="1"/>
                    <a:pt x="1" y="523"/>
                    <a:pt x="1" y="1169"/>
                  </a:cubicBezTo>
                  <a:cubicBezTo>
                    <a:pt x="1" y="1642"/>
                    <a:pt x="285" y="2068"/>
                    <a:pt x="722" y="2249"/>
                  </a:cubicBezTo>
                  <a:cubicBezTo>
                    <a:pt x="867" y="2309"/>
                    <a:pt x="1019" y="2338"/>
                    <a:pt x="1170" y="2338"/>
                  </a:cubicBezTo>
                  <a:cubicBezTo>
                    <a:pt x="1474" y="2338"/>
                    <a:pt x="1773" y="2219"/>
                    <a:pt x="1997" y="1995"/>
                  </a:cubicBezTo>
                  <a:cubicBezTo>
                    <a:pt x="2330" y="1661"/>
                    <a:pt x="2431" y="1158"/>
                    <a:pt x="2250" y="721"/>
                  </a:cubicBezTo>
                  <a:cubicBezTo>
                    <a:pt x="2068" y="285"/>
                    <a:pt x="1642" y="1"/>
                    <a:pt x="1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97;p64">
              <a:extLst>
                <a:ext uri="{FF2B5EF4-FFF2-40B4-BE49-F238E27FC236}">
                  <a16:creationId xmlns:a16="http://schemas.microsoft.com/office/drawing/2014/main" id="{8DFED531-111E-2342-A19D-39D3177515AE}"/>
                </a:ext>
              </a:extLst>
            </p:cNvPr>
            <p:cNvSpPr/>
            <p:nvPr/>
          </p:nvSpPr>
          <p:spPr>
            <a:xfrm>
              <a:off x="13202975" y="474500"/>
              <a:ext cx="73625" cy="19725"/>
            </a:xfrm>
            <a:custGeom>
              <a:avLst/>
              <a:gdLst/>
              <a:ahLst/>
              <a:cxnLst/>
              <a:rect l="l" t="t" r="r" b="b"/>
              <a:pathLst>
                <a:path w="2945" h="789" extrusionOk="0">
                  <a:moveTo>
                    <a:pt x="1473" y="1"/>
                  </a:moveTo>
                  <a:cubicBezTo>
                    <a:pt x="658" y="1"/>
                    <a:pt x="0" y="177"/>
                    <a:pt x="0" y="394"/>
                  </a:cubicBezTo>
                  <a:cubicBezTo>
                    <a:pt x="0" y="612"/>
                    <a:pt x="658" y="788"/>
                    <a:pt x="1473" y="788"/>
                  </a:cubicBezTo>
                  <a:cubicBezTo>
                    <a:pt x="2286" y="788"/>
                    <a:pt x="2945" y="612"/>
                    <a:pt x="2945" y="394"/>
                  </a:cubicBezTo>
                  <a:cubicBezTo>
                    <a:pt x="2945" y="177"/>
                    <a:pt x="2286"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98;p64">
              <a:extLst>
                <a:ext uri="{FF2B5EF4-FFF2-40B4-BE49-F238E27FC236}">
                  <a16:creationId xmlns:a16="http://schemas.microsoft.com/office/drawing/2014/main" id="{CA95692E-7956-BA49-9E89-8F285B9AE323}"/>
                </a:ext>
              </a:extLst>
            </p:cNvPr>
            <p:cNvSpPr/>
            <p:nvPr/>
          </p:nvSpPr>
          <p:spPr>
            <a:xfrm>
              <a:off x="13311400" y="514550"/>
              <a:ext cx="29250" cy="71450"/>
            </a:xfrm>
            <a:custGeom>
              <a:avLst/>
              <a:gdLst/>
              <a:ahLst/>
              <a:cxnLst/>
              <a:rect l="l" t="t" r="r" b="b"/>
              <a:pathLst>
                <a:path w="1170" h="2858" extrusionOk="0">
                  <a:moveTo>
                    <a:pt x="242" y="0"/>
                  </a:moveTo>
                  <a:cubicBezTo>
                    <a:pt x="233" y="0"/>
                    <a:pt x="224" y="1"/>
                    <a:pt x="215" y="3"/>
                  </a:cubicBezTo>
                  <a:cubicBezTo>
                    <a:pt x="4" y="59"/>
                    <a:pt x="0" y="741"/>
                    <a:pt x="204" y="1528"/>
                  </a:cubicBezTo>
                  <a:cubicBezTo>
                    <a:pt x="399" y="2281"/>
                    <a:pt x="715" y="2857"/>
                    <a:pt x="927" y="2857"/>
                  </a:cubicBezTo>
                  <a:cubicBezTo>
                    <a:pt x="936" y="2857"/>
                    <a:pt x="945" y="2856"/>
                    <a:pt x="954" y="2854"/>
                  </a:cubicBezTo>
                  <a:cubicBezTo>
                    <a:pt x="1163" y="2800"/>
                    <a:pt x="1169" y="2118"/>
                    <a:pt x="966" y="1330"/>
                  </a:cubicBezTo>
                  <a:cubicBezTo>
                    <a:pt x="769" y="576"/>
                    <a:pt x="453"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99;p64">
              <a:extLst>
                <a:ext uri="{FF2B5EF4-FFF2-40B4-BE49-F238E27FC236}">
                  <a16:creationId xmlns:a16="http://schemas.microsoft.com/office/drawing/2014/main" id="{4D7867E0-934B-644A-B01D-5A92F44B42F7}"/>
                </a:ext>
              </a:extLst>
            </p:cNvPr>
            <p:cNvSpPr/>
            <p:nvPr/>
          </p:nvSpPr>
          <p:spPr>
            <a:xfrm>
              <a:off x="13257525" y="621875"/>
              <a:ext cx="66800" cy="44800"/>
            </a:xfrm>
            <a:custGeom>
              <a:avLst/>
              <a:gdLst/>
              <a:ahLst/>
              <a:cxnLst/>
              <a:rect l="l" t="t" r="r" b="b"/>
              <a:pathLst>
                <a:path w="2672" h="1792" extrusionOk="0">
                  <a:moveTo>
                    <a:pt x="2387" y="0"/>
                  </a:moveTo>
                  <a:cubicBezTo>
                    <a:pt x="2127" y="0"/>
                    <a:pt x="1629" y="218"/>
                    <a:pt x="1113" y="573"/>
                  </a:cubicBezTo>
                  <a:cubicBezTo>
                    <a:pt x="444" y="1033"/>
                    <a:pt x="1" y="1551"/>
                    <a:pt x="123" y="1730"/>
                  </a:cubicBezTo>
                  <a:cubicBezTo>
                    <a:pt x="152" y="1772"/>
                    <a:pt x="208" y="1791"/>
                    <a:pt x="286" y="1791"/>
                  </a:cubicBezTo>
                  <a:cubicBezTo>
                    <a:pt x="546" y="1791"/>
                    <a:pt x="1044" y="1574"/>
                    <a:pt x="1559" y="1220"/>
                  </a:cubicBezTo>
                  <a:cubicBezTo>
                    <a:pt x="2229" y="759"/>
                    <a:pt x="2672" y="241"/>
                    <a:pt x="2550" y="62"/>
                  </a:cubicBezTo>
                  <a:cubicBezTo>
                    <a:pt x="2521" y="20"/>
                    <a:pt x="2465" y="0"/>
                    <a:pt x="2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00;p64">
              <a:extLst>
                <a:ext uri="{FF2B5EF4-FFF2-40B4-BE49-F238E27FC236}">
                  <a16:creationId xmlns:a16="http://schemas.microsoft.com/office/drawing/2014/main" id="{9A44D2C8-957C-E84D-88AE-CB9D0D4EA005}"/>
                </a:ext>
              </a:extLst>
            </p:cNvPr>
            <p:cNvSpPr/>
            <p:nvPr/>
          </p:nvSpPr>
          <p:spPr>
            <a:xfrm>
              <a:off x="13157475" y="620625"/>
              <a:ext cx="66275" cy="45650"/>
            </a:xfrm>
            <a:custGeom>
              <a:avLst/>
              <a:gdLst/>
              <a:ahLst/>
              <a:cxnLst/>
              <a:rect l="l" t="t" r="r" b="b"/>
              <a:pathLst>
                <a:path w="2651" h="1826" extrusionOk="0">
                  <a:moveTo>
                    <a:pt x="282" y="1"/>
                  </a:moveTo>
                  <a:cubicBezTo>
                    <a:pt x="208" y="1"/>
                    <a:pt x="154" y="19"/>
                    <a:pt x="126" y="59"/>
                  </a:cubicBezTo>
                  <a:cubicBezTo>
                    <a:pt x="1" y="235"/>
                    <a:pt x="435" y="762"/>
                    <a:pt x="1097" y="1233"/>
                  </a:cubicBezTo>
                  <a:cubicBezTo>
                    <a:pt x="1611" y="1600"/>
                    <a:pt x="2111" y="1826"/>
                    <a:pt x="2368" y="1826"/>
                  </a:cubicBezTo>
                  <a:cubicBezTo>
                    <a:pt x="2442" y="1826"/>
                    <a:pt x="2496" y="1807"/>
                    <a:pt x="2524" y="1767"/>
                  </a:cubicBezTo>
                  <a:cubicBezTo>
                    <a:pt x="2650" y="1591"/>
                    <a:pt x="2216" y="1065"/>
                    <a:pt x="1553" y="593"/>
                  </a:cubicBezTo>
                  <a:cubicBezTo>
                    <a:pt x="1038" y="227"/>
                    <a:pt x="539"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01;p64">
              <a:extLst>
                <a:ext uri="{FF2B5EF4-FFF2-40B4-BE49-F238E27FC236}">
                  <a16:creationId xmlns:a16="http://schemas.microsoft.com/office/drawing/2014/main" id="{A1B138C2-39ED-744C-8F5A-32FA09AB1B1E}"/>
                </a:ext>
              </a:extLst>
            </p:cNvPr>
            <p:cNvSpPr/>
            <p:nvPr/>
          </p:nvSpPr>
          <p:spPr>
            <a:xfrm>
              <a:off x="13142000" y="513325"/>
              <a:ext cx="30100" cy="71150"/>
            </a:xfrm>
            <a:custGeom>
              <a:avLst/>
              <a:gdLst/>
              <a:ahLst/>
              <a:cxnLst/>
              <a:rect l="l" t="t" r="r" b="b"/>
              <a:pathLst>
                <a:path w="1204" h="2846" extrusionOk="0">
                  <a:moveTo>
                    <a:pt x="965" y="0"/>
                  </a:moveTo>
                  <a:cubicBezTo>
                    <a:pt x="754" y="0"/>
                    <a:pt x="431" y="570"/>
                    <a:pt x="222" y="1318"/>
                  </a:cubicBezTo>
                  <a:cubicBezTo>
                    <a:pt x="6" y="2101"/>
                    <a:pt x="0" y="2785"/>
                    <a:pt x="210" y="2842"/>
                  </a:cubicBezTo>
                  <a:cubicBezTo>
                    <a:pt x="219" y="2844"/>
                    <a:pt x="229" y="2846"/>
                    <a:pt x="239" y="2846"/>
                  </a:cubicBezTo>
                  <a:cubicBezTo>
                    <a:pt x="450" y="2846"/>
                    <a:pt x="775" y="2276"/>
                    <a:pt x="981" y="1527"/>
                  </a:cubicBezTo>
                  <a:cubicBezTo>
                    <a:pt x="1198" y="744"/>
                    <a:pt x="1203" y="62"/>
                    <a:pt x="994" y="4"/>
                  </a:cubicBezTo>
                  <a:cubicBezTo>
                    <a:pt x="985" y="1"/>
                    <a:pt x="975"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02;p64">
              <a:extLst>
                <a:ext uri="{FF2B5EF4-FFF2-40B4-BE49-F238E27FC236}">
                  <a16:creationId xmlns:a16="http://schemas.microsoft.com/office/drawing/2014/main" id="{100C6E74-3FBE-B140-A1BF-0A9B6D787F0E}"/>
                </a:ext>
              </a:extLst>
            </p:cNvPr>
            <p:cNvSpPr/>
            <p:nvPr/>
          </p:nvSpPr>
          <p:spPr>
            <a:xfrm>
              <a:off x="13554150" y="121125"/>
              <a:ext cx="78750" cy="217725"/>
            </a:xfrm>
            <a:custGeom>
              <a:avLst/>
              <a:gdLst/>
              <a:ahLst/>
              <a:cxnLst/>
              <a:rect l="l" t="t" r="r" b="b"/>
              <a:pathLst>
                <a:path w="3150" h="8709" extrusionOk="0">
                  <a:moveTo>
                    <a:pt x="0" y="0"/>
                  </a:moveTo>
                  <a:lnTo>
                    <a:pt x="0" y="4373"/>
                  </a:lnTo>
                  <a:lnTo>
                    <a:pt x="2415" y="5179"/>
                  </a:lnTo>
                  <a:lnTo>
                    <a:pt x="2377" y="8708"/>
                  </a:lnTo>
                  <a:lnTo>
                    <a:pt x="3150" y="8708"/>
                  </a:lnTo>
                  <a:lnTo>
                    <a:pt x="3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03;p64">
              <a:extLst>
                <a:ext uri="{FF2B5EF4-FFF2-40B4-BE49-F238E27FC236}">
                  <a16:creationId xmlns:a16="http://schemas.microsoft.com/office/drawing/2014/main" id="{60DF77BD-BF89-3445-BA1E-30734FF68480}"/>
                </a:ext>
              </a:extLst>
            </p:cNvPr>
            <p:cNvSpPr/>
            <p:nvPr/>
          </p:nvSpPr>
          <p:spPr>
            <a:xfrm>
              <a:off x="13554150" y="144150"/>
              <a:ext cx="78750" cy="20150"/>
            </a:xfrm>
            <a:custGeom>
              <a:avLst/>
              <a:gdLst/>
              <a:ahLst/>
              <a:cxnLst/>
              <a:rect l="l" t="t" r="r" b="b"/>
              <a:pathLst>
                <a:path w="3150" h="806" extrusionOk="0">
                  <a:moveTo>
                    <a:pt x="0" y="1"/>
                  </a:moveTo>
                  <a:lnTo>
                    <a:pt x="0" y="805"/>
                  </a:lnTo>
                  <a:lnTo>
                    <a:pt x="3150" y="805"/>
                  </a:lnTo>
                  <a:lnTo>
                    <a:pt x="31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04;p64">
              <a:extLst>
                <a:ext uri="{FF2B5EF4-FFF2-40B4-BE49-F238E27FC236}">
                  <a16:creationId xmlns:a16="http://schemas.microsoft.com/office/drawing/2014/main" id="{74BF3F68-9BE7-C446-BC97-363032FCC777}"/>
                </a:ext>
              </a:extLst>
            </p:cNvPr>
            <p:cNvSpPr/>
            <p:nvPr/>
          </p:nvSpPr>
          <p:spPr>
            <a:xfrm>
              <a:off x="13554150" y="179150"/>
              <a:ext cx="78750" cy="20125"/>
            </a:xfrm>
            <a:custGeom>
              <a:avLst/>
              <a:gdLst/>
              <a:ahLst/>
              <a:cxnLst/>
              <a:rect l="l" t="t" r="r" b="b"/>
              <a:pathLst>
                <a:path w="3150" h="805" extrusionOk="0">
                  <a:moveTo>
                    <a:pt x="0" y="0"/>
                  </a:moveTo>
                  <a:lnTo>
                    <a:pt x="0" y="805"/>
                  </a:lnTo>
                  <a:lnTo>
                    <a:pt x="3150" y="805"/>
                  </a:lnTo>
                  <a:lnTo>
                    <a:pt x="31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5;p64">
              <a:extLst>
                <a:ext uri="{FF2B5EF4-FFF2-40B4-BE49-F238E27FC236}">
                  <a16:creationId xmlns:a16="http://schemas.microsoft.com/office/drawing/2014/main" id="{ACE61B95-6E2D-FD45-B765-DEA22DED39E1}"/>
                </a:ext>
              </a:extLst>
            </p:cNvPr>
            <p:cNvSpPr/>
            <p:nvPr/>
          </p:nvSpPr>
          <p:spPr>
            <a:xfrm>
              <a:off x="10638450" y="302100"/>
              <a:ext cx="531275" cy="531275"/>
            </a:xfrm>
            <a:custGeom>
              <a:avLst/>
              <a:gdLst/>
              <a:ahLst/>
              <a:cxnLst/>
              <a:rect l="l" t="t" r="r" b="b"/>
              <a:pathLst>
                <a:path w="21251" h="21251" extrusionOk="0">
                  <a:moveTo>
                    <a:pt x="10626" y="0"/>
                  </a:moveTo>
                  <a:cubicBezTo>
                    <a:pt x="7807" y="0"/>
                    <a:pt x="5105" y="1119"/>
                    <a:pt x="3113" y="3112"/>
                  </a:cubicBezTo>
                  <a:cubicBezTo>
                    <a:pt x="1119" y="5104"/>
                    <a:pt x="0" y="7807"/>
                    <a:pt x="0" y="10624"/>
                  </a:cubicBezTo>
                  <a:cubicBezTo>
                    <a:pt x="0" y="13443"/>
                    <a:pt x="1119" y="16146"/>
                    <a:pt x="3113" y="18138"/>
                  </a:cubicBezTo>
                  <a:cubicBezTo>
                    <a:pt x="5105" y="20131"/>
                    <a:pt x="7807" y="21250"/>
                    <a:pt x="10626" y="21250"/>
                  </a:cubicBezTo>
                  <a:cubicBezTo>
                    <a:pt x="13444" y="21250"/>
                    <a:pt x="16146" y="20131"/>
                    <a:pt x="18138" y="18138"/>
                  </a:cubicBezTo>
                  <a:cubicBezTo>
                    <a:pt x="20131" y="16146"/>
                    <a:pt x="21250" y="13443"/>
                    <a:pt x="21250" y="10624"/>
                  </a:cubicBezTo>
                  <a:cubicBezTo>
                    <a:pt x="21250" y="7807"/>
                    <a:pt x="20131" y="5104"/>
                    <a:pt x="18138" y="3112"/>
                  </a:cubicBezTo>
                  <a:cubicBezTo>
                    <a:pt x="16146" y="1119"/>
                    <a:pt x="13444" y="0"/>
                    <a:pt x="106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6;p64">
              <a:extLst>
                <a:ext uri="{FF2B5EF4-FFF2-40B4-BE49-F238E27FC236}">
                  <a16:creationId xmlns:a16="http://schemas.microsoft.com/office/drawing/2014/main" id="{D6BCAFB0-BB29-C249-BF41-350CD4F70D9F}"/>
                </a:ext>
              </a:extLst>
            </p:cNvPr>
            <p:cNvSpPr/>
            <p:nvPr/>
          </p:nvSpPr>
          <p:spPr>
            <a:xfrm>
              <a:off x="10704750" y="368375"/>
              <a:ext cx="398700" cy="398675"/>
            </a:xfrm>
            <a:custGeom>
              <a:avLst/>
              <a:gdLst/>
              <a:ahLst/>
              <a:cxnLst/>
              <a:rect l="l" t="t" r="r" b="b"/>
              <a:pathLst>
                <a:path w="15948" h="15947" extrusionOk="0">
                  <a:moveTo>
                    <a:pt x="7974" y="0"/>
                  </a:moveTo>
                  <a:cubicBezTo>
                    <a:pt x="5858" y="0"/>
                    <a:pt x="3831" y="840"/>
                    <a:pt x="2336" y="2337"/>
                  </a:cubicBezTo>
                  <a:cubicBezTo>
                    <a:pt x="839" y="3832"/>
                    <a:pt x="1" y="5859"/>
                    <a:pt x="1" y="7973"/>
                  </a:cubicBezTo>
                  <a:cubicBezTo>
                    <a:pt x="1" y="10089"/>
                    <a:pt x="839" y="12117"/>
                    <a:pt x="2336" y="13612"/>
                  </a:cubicBezTo>
                  <a:cubicBezTo>
                    <a:pt x="3831" y="15106"/>
                    <a:pt x="5858" y="15947"/>
                    <a:pt x="7974" y="15947"/>
                  </a:cubicBezTo>
                  <a:cubicBezTo>
                    <a:pt x="10088" y="15947"/>
                    <a:pt x="12116" y="15106"/>
                    <a:pt x="13611" y="13612"/>
                  </a:cubicBezTo>
                  <a:cubicBezTo>
                    <a:pt x="15107" y="12117"/>
                    <a:pt x="15947" y="10089"/>
                    <a:pt x="15947" y="7973"/>
                  </a:cubicBezTo>
                  <a:cubicBezTo>
                    <a:pt x="15947" y="5859"/>
                    <a:pt x="15107" y="3832"/>
                    <a:pt x="13611" y="2337"/>
                  </a:cubicBezTo>
                  <a:cubicBezTo>
                    <a:pt x="12116" y="840"/>
                    <a:pt x="10088" y="0"/>
                    <a:pt x="7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7;p64">
              <a:extLst>
                <a:ext uri="{FF2B5EF4-FFF2-40B4-BE49-F238E27FC236}">
                  <a16:creationId xmlns:a16="http://schemas.microsoft.com/office/drawing/2014/main" id="{51DC6304-2250-DC40-94D9-3942C65D2CFD}"/>
                </a:ext>
              </a:extLst>
            </p:cNvPr>
            <p:cNvSpPr/>
            <p:nvPr/>
          </p:nvSpPr>
          <p:spPr>
            <a:xfrm>
              <a:off x="10738975" y="402600"/>
              <a:ext cx="330225" cy="330250"/>
            </a:xfrm>
            <a:custGeom>
              <a:avLst/>
              <a:gdLst/>
              <a:ahLst/>
              <a:cxnLst/>
              <a:rect l="l" t="t" r="r" b="b"/>
              <a:pathLst>
                <a:path w="13209" h="13210" extrusionOk="0">
                  <a:moveTo>
                    <a:pt x="6605" y="1"/>
                  </a:moveTo>
                  <a:cubicBezTo>
                    <a:pt x="2957" y="1"/>
                    <a:pt x="0" y="2958"/>
                    <a:pt x="0" y="6604"/>
                  </a:cubicBezTo>
                  <a:cubicBezTo>
                    <a:pt x="0" y="8356"/>
                    <a:pt x="696" y="10036"/>
                    <a:pt x="1935" y="11274"/>
                  </a:cubicBezTo>
                  <a:cubicBezTo>
                    <a:pt x="3174" y="12513"/>
                    <a:pt x="4852" y="13209"/>
                    <a:pt x="6605" y="13209"/>
                  </a:cubicBezTo>
                  <a:cubicBezTo>
                    <a:pt x="8356" y="13209"/>
                    <a:pt x="10035" y="12513"/>
                    <a:pt x="11274" y="11274"/>
                  </a:cubicBezTo>
                  <a:cubicBezTo>
                    <a:pt x="12512" y="10036"/>
                    <a:pt x="13208" y="8356"/>
                    <a:pt x="13208" y="6604"/>
                  </a:cubicBezTo>
                  <a:cubicBezTo>
                    <a:pt x="13208" y="4853"/>
                    <a:pt x="12512" y="3174"/>
                    <a:pt x="11274" y="1936"/>
                  </a:cubicBezTo>
                  <a:cubicBezTo>
                    <a:pt x="10035" y="697"/>
                    <a:pt x="8356" y="1"/>
                    <a:pt x="6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8;p64">
              <a:extLst>
                <a:ext uri="{FF2B5EF4-FFF2-40B4-BE49-F238E27FC236}">
                  <a16:creationId xmlns:a16="http://schemas.microsoft.com/office/drawing/2014/main" id="{4D12FFCC-928B-104B-8094-ED1AA42119EA}"/>
                </a:ext>
              </a:extLst>
            </p:cNvPr>
            <p:cNvSpPr/>
            <p:nvPr/>
          </p:nvSpPr>
          <p:spPr>
            <a:xfrm>
              <a:off x="10753700" y="417350"/>
              <a:ext cx="300775" cy="300750"/>
            </a:xfrm>
            <a:custGeom>
              <a:avLst/>
              <a:gdLst/>
              <a:ahLst/>
              <a:cxnLst/>
              <a:rect l="l" t="t" r="r" b="b"/>
              <a:pathLst>
                <a:path w="12031" h="12030" extrusionOk="0">
                  <a:moveTo>
                    <a:pt x="6016" y="0"/>
                  </a:moveTo>
                  <a:cubicBezTo>
                    <a:pt x="2694" y="0"/>
                    <a:pt x="0" y="2693"/>
                    <a:pt x="0" y="6014"/>
                  </a:cubicBezTo>
                  <a:cubicBezTo>
                    <a:pt x="0" y="9336"/>
                    <a:pt x="2694" y="12030"/>
                    <a:pt x="6016" y="12030"/>
                  </a:cubicBezTo>
                  <a:cubicBezTo>
                    <a:pt x="9336" y="12030"/>
                    <a:pt x="12030" y="9336"/>
                    <a:pt x="12030" y="6014"/>
                  </a:cubicBezTo>
                  <a:cubicBezTo>
                    <a:pt x="12030" y="2693"/>
                    <a:pt x="9336" y="0"/>
                    <a:pt x="6016" y="0"/>
                  </a:cubicBezTo>
                  <a:close/>
                </a:path>
              </a:pathLst>
            </a:custGeom>
            <a:solidFill>
              <a:srgbClr val="9EB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9;p64">
              <a:extLst>
                <a:ext uri="{FF2B5EF4-FFF2-40B4-BE49-F238E27FC236}">
                  <a16:creationId xmlns:a16="http://schemas.microsoft.com/office/drawing/2014/main" id="{68364871-443F-D744-86F4-0A6AF60B632C}"/>
                </a:ext>
              </a:extLst>
            </p:cNvPr>
            <p:cNvSpPr/>
            <p:nvPr/>
          </p:nvSpPr>
          <p:spPr>
            <a:xfrm>
              <a:off x="10768425" y="432075"/>
              <a:ext cx="271300" cy="271300"/>
            </a:xfrm>
            <a:custGeom>
              <a:avLst/>
              <a:gdLst/>
              <a:ahLst/>
              <a:cxnLst/>
              <a:rect l="l" t="t" r="r" b="b"/>
              <a:pathLst>
                <a:path w="10852" h="10852" extrusionOk="0">
                  <a:moveTo>
                    <a:pt x="5427" y="1"/>
                  </a:moveTo>
                  <a:cubicBezTo>
                    <a:pt x="2430" y="1"/>
                    <a:pt x="1" y="2430"/>
                    <a:pt x="1" y="5425"/>
                  </a:cubicBezTo>
                  <a:cubicBezTo>
                    <a:pt x="1" y="8422"/>
                    <a:pt x="2430" y="10851"/>
                    <a:pt x="5427" y="10851"/>
                  </a:cubicBezTo>
                  <a:cubicBezTo>
                    <a:pt x="8423" y="10851"/>
                    <a:pt x="10852" y="8422"/>
                    <a:pt x="10852" y="5425"/>
                  </a:cubicBezTo>
                  <a:cubicBezTo>
                    <a:pt x="10852" y="2430"/>
                    <a:pt x="8423" y="1"/>
                    <a:pt x="5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10;p64">
              <a:extLst>
                <a:ext uri="{FF2B5EF4-FFF2-40B4-BE49-F238E27FC236}">
                  <a16:creationId xmlns:a16="http://schemas.microsoft.com/office/drawing/2014/main" id="{15F6EC76-8D04-5244-A83A-7839872520F0}"/>
                </a:ext>
              </a:extLst>
            </p:cNvPr>
            <p:cNvSpPr/>
            <p:nvPr/>
          </p:nvSpPr>
          <p:spPr>
            <a:xfrm>
              <a:off x="10789225" y="452825"/>
              <a:ext cx="229750" cy="229750"/>
            </a:xfrm>
            <a:custGeom>
              <a:avLst/>
              <a:gdLst/>
              <a:ahLst/>
              <a:cxnLst/>
              <a:rect l="l" t="t" r="r" b="b"/>
              <a:pathLst>
                <a:path w="9190" h="9190" extrusionOk="0">
                  <a:moveTo>
                    <a:pt x="4595" y="1"/>
                  </a:moveTo>
                  <a:cubicBezTo>
                    <a:pt x="2056" y="1"/>
                    <a:pt x="0" y="2058"/>
                    <a:pt x="0" y="4595"/>
                  </a:cubicBezTo>
                  <a:cubicBezTo>
                    <a:pt x="0" y="7134"/>
                    <a:pt x="2056" y="9190"/>
                    <a:pt x="4595" y="9190"/>
                  </a:cubicBezTo>
                  <a:cubicBezTo>
                    <a:pt x="7132" y="9190"/>
                    <a:pt x="9190" y="7134"/>
                    <a:pt x="9190" y="4595"/>
                  </a:cubicBezTo>
                  <a:cubicBezTo>
                    <a:pt x="9190" y="2058"/>
                    <a:pt x="7132" y="1"/>
                    <a:pt x="4595" y="1"/>
                  </a:cubicBezTo>
                  <a:close/>
                </a:path>
              </a:pathLst>
            </a:custGeom>
            <a:solidFill>
              <a:srgbClr val="9EB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11;p64">
              <a:extLst>
                <a:ext uri="{FF2B5EF4-FFF2-40B4-BE49-F238E27FC236}">
                  <a16:creationId xmlns:a16="http://schemas.microsoft.com/office/drawing/2014/main" id="{D0D3DE39-2AC7-9E4D-AC9E-30B98D9C2CD6}"/>
                </a:ext>
              </a:extLst>
            </p:cNvPr>
            <p:cNvSpPr/>
            <p:nvPr/>
          </p:nvSpPr>
          <p:spPr>
            <a:xfrm>
              <a:off x="10839475" y="507850"/>
              <a:ext cx="124475" cy="119750"/>
            </a:xfrm>
            <a:custGeom>
              <a:avLst/>
              <a:gdLst/>
              <a:ahLst/>
              <a:cxnLst/>
              <a:rect l="l" t="t" r="r" b="b"/>
              <a:pathLst>
                <a:path w="4979" h="4790" extrusionOk="0">
                  <a:moveTo>
                    <a:pt x="2585" y="1"/>
                  </a:moveTo>
                  <a:cubicBezTo>
                    <a:pt x="1615" y="1"/>
                    <a:pt x="743" y="583"/>
                    <a:pt x="372" y="1479"/>
                  </a:cubicBezTo>
                  <a:cubicBezTo>
                    <a:pt x="1" y="2373"/>
                    <a:pt x="206" y="3404"/>
                    <a:pt x="891" y="4089"/>
                  </a:cubicBezTo>
                  <a:cubicBezTo>
                    <a:pt x="1349" y="4546"/>
                    <a:pt x="1961" y="4790"/>
                    <a:pt x="2584" y="4790"/>
                  </a:cubicBezTo>
                  <a:cubicBezTo>
                    <a:pt x="2893" y="4790"/>
                    <a:pt x="3204" y="4730"/>
                    <a:pt x="3500" y="4607"/>
                  </a:cubicBezTo>
                  <a:cubicBezTo>
                    <a:pt x="4396" y="4237"/>
                    <a:pt x="4978" y="3364"/>
                    <a:pt x="4978" y="2394"/>
                  </a:cubicBezTo>
                  <a:cubicBezTo>
                    <a:pt x="4978" y="1073"/>
                    <a:pt x="3906" y="1"/>
                    <a:pt x="2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12;p64">
              <a:extLst>
                <a:ext uri="{FF2B5EF4-FFF2-40B4-BE49-F238E27FC236}">
                  <a16:creationId xmlns:a16="http://schemas.microsoft.com/office/drawing/2014/main" id="{5E101BBE-3C19-DA4F-B9DA-037A0097E648}"/>
                </a:ext>
              </a:extLst>
            </p:cNvPr>
            <p:cNvSpPr/>
            <p:nvPr/>
          </p:nvSpPr>
          <p:spPr>
            <a:xfrm>
              <a:off x="10858425" y="525375"/>
              <a:ext cx="88000" cy="84675"/>
            </a:xfrm>
            <a:custGeom>
              <a:avLst/>
              <a:gdLst/>
              <a:ahLst/>
              <a:cxnLst/>
              <a:rect l="l" t="t" r="r" b="b"/>
              <a:pathLst>
                <a:path w="3520" h="3387" extrusionOk="0">
                  <a:moveTo>
                    <a:pt x="1827" y="0"/>
                  </a:moveTo>
                  <a:cubicBezTo>
                    <a:pt x="1141" y="0"/>
                    <a:pt x="524" y="413"/>
                    <a:pt x="262" y="1045"/>
                  </a:cubicBezTo>
                  <a:cubicBezTo>
                    <a:pt x="0" y="1679"/>
                    <a:pt x="144" y="2407"/>
                    <a:pt x="630" y="2891"/>
                  </a:cubicBezTo>
                  <a:cubicBezTo>
                    <a:pt x="953" y="3215"/>
                    <a:pt x="1386" y="3387"/>
                    <a:pt x="1827" y="3387"/>
                  </a:cubicBezTo>
                  <a:cubicBezTo>
                    <a:pt x="2045" y="3387"/>
                    <a:pt x="2265" y="3345"/>
                    <a:pt x="2475" y="3258"/>
                  </a:cubicBezTo>
                  <a:cubicBezTo>
                    <a:pt x="3107" y="2996"/>
                    <a:pt x="3520" y="2378"/>
                    <a:pt x="3520" y="1693"/>
                  </a:cubicBezTo>
                  <a:cubicBezTo>
                    <a:pt x="3520" y="759"/>
                    <a:pt x="2761" y="0"/>
                    <a:pt x="1827" y="0"/>
                  </a:cubicBezTo>
                  <a:close/>
                </a:path>
              </a:pathLst>
            </a:custGeom>
            <a:solidFill>
              <a:srgbClr val="9EB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13;p64">
              <a:extLst>
                <a:ext uri="{FF2B5EF4-FFF2-40B4-BE49-F238E27FC236}">
                  <a16:creationId xmlns:a16="http://schemas.microsoft.com/office/drawing/2014/main" id="{E9D06E77-0748-994F-9C9B-7114FB17DFD5}"/>
                </a:ext>
              </a:extLst>
            </p:cNvPr>
            <p:cNvSpPr/>
            <p:nvPr/>
          </p:nvSpPr>
          <p:spPr>
            <a:xfrm>
              <a:off x="10871775" y="537750"/>
              <a:ext cx="62275" cy="59925"/>
            </a:xfrm>
            <a:custGeom>
              <a:avLst/>
              <a:gdLst/>
              <a:ahLst/>
              <a:cxnLst/>
              <a:rect l="l" t="t" r="r" b="b"/>
              <a:pathLst>
                <a:path w="2491" h="2397" extrusionOk="0">
                  <a:moveTo>
                    <a:pt x="1293" y="1"/>
                  </a:moveTo>
                  <a:cubicBezTo>
                    <a:pt x="807" y="1"/>
                    <a:pt x="372" y="293"/>
                    <a:pt x="187" y="741"/>
                  </a:cubicBezTo>
                  <a:cubicBezTo>
                    <a:pt x="0" y="1188"/>
                    <a:pt x="103" y="1702"/>
                    <a:pt x="446" y="2045"/>
                  </a:cubicBezTo>
                  <a:cubicBezTo>
                    <a:pt x="674" y="2275"/>
                    <a:pt x="980" y="2397"/>
                    <a:pt x="1291" y="2397"/>
                  </a:cubicBezTo>
                  <a:cubicBezTo>
                    <a:pt x="1446" y="2397"/>
                    <a:pt x="1602" y="2366"/>
                    <a:pt x="1750" y="2305"/>
                  </a:cubicBezTo>
                  <a:cubicBezTo>
                    <a:pt x="2198" y="2119"/>
                    <a:pt x="2490" y="1684"/>
                    <a:pt x="2490" y="1198"/>
                  </a:cubicBezTo>
                  <a:cubicBezTo>
                    <a:pt x="2490" y="538"/>
                    <a:pt x="1954" y="1"/>
                    <a:pt x="1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14;p64">
              <a:extLst>
                <a:ext uri="{FF2B5EF4-FFF2-40B4-BE49-F238E27FC236}">
                  <a16:creationId xmlns:a16="http://schemas.microsoft.com/office/drawing/2014/main" id="{AA3F195F-50DC-C847-BA5D-2240679F4214}"/>
                </a:ext>
              </a:extLst>
            </p:cNvPr>
            <p:cNvSpPr/>
            <p:nvPr/>
          </p:nvSpPr>
          <p:spPr>
            <a:xfrm>
              <a:off x="10866400" y="468075"/>
              <a:ext cx="75375" cy="20150"/>
            </a:xfrm>
            <a:custGeom>
              <a:avLst/>
              <a:gdLst/>
              <a:ahLst/>
              <a:cxnLst/>
              <a:rect l="l" t="t" r="r" b="b"/>
              <a:pathLst>
                <a:path w="3015" h="806" extrusionOk="0">
                  <a:moveTo>
                    <a:pt x="1508" y="0"/>
                  </a:moveTo>
                  <a:cubicBezTo>
                    <a:pt x="675" y="0"/>
                    <a:pt x="0" y="181"/>
                    <a:pt x="0" y="403"/>
                  </a:cubicBezTo>
                  <a:cubicBezTo>
                    <a:pt x="0" y="625"/>
                    <a:pt x="675" y="806"/>
                    <a:pt x="1508" y="806"/>
                  </a:cubicBezTo>
                  <a:cubicBezTo>
                    <a:pt x="2339" y="806"/>
                    <a:pt x="3014" y="625"/>
                    <a:pt x="3014" y="403"/>
                  </a:cubicBezTo>
                  <a:cubicBezTo>
                    <a:pt x="3014" y="181"/>
                    <a:pt x="2339" y="0"/>
                    <a:pt x="1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5;p64">
              <a:extLst>
                <a:ext uri="{FF2B5EF4-FFF2-40B4-BE49-F238E27FC236}">
                  <a16:creationId xmlns:a16="http://schemas.microsoft.com/office/drawing/2014/main" id="{5EC3F5C0-FAFB-E34E-9320-02293BBD0F99}"/>
                </a:ext>
              </a:extLst>
            </p:cNvPr>
            <p:cNvSpPr/>
            <p:nvPr/>
          </p:nvSpPr>
          <p:spPr>
            <a:xfrm>
              <a:off x="10800800" y="509050"/>
              <a:ext cx="29950" cy="73175"/>
            </a:xfrm>
            <a:custGeom>
              <a:avLst/>
              <a:gdLst/>
              <a:ahLst/>
              <a:cxnLst/>
              <a:rect l="l" t="t" r="r" b="b"/>
              <a:pathLst>
                <a:path w="1198" h="2927" extrusionOk="0">
                  <a:moveTo>
                    <a:pt x="950" y="1"/>
                  </a:moveTo>
                  <a:cubicBezTo>
                    <a:pt x="733" y="1"/>
                    <a:pt x="410" y="591"/>
                    <a:pt x="209" y="1362"/>
                  </a:cubicBezTo>
                  <a:cubicBezTo>
                    <a:pt x="0" y="2168"/>
                    <a:pt x="6" y="2867"/>
                    <a:pt x="221" y="2923"/>
                  </a:cubicBezTo>
                  <a:cubicBezTo>
                    <a:pt x="230" y="2925"/>
                    <a:pt x="240" y="2927"/>
                    <a:pt x="250" y="2927"/>
                  </a:cubicBezTo>
                  <a:cubicBezTo>
                    <a:pt x="465" y="2927"/>
                    <a:pt x="789" y="2336"/>
                    <a:pt x="990" y="1565"/>
                  </a:cubicBezTo>
                  <a:cubicBezTo>
                    <a:pt x="1198" y="759"/>
                    <a:pt x="1193" y="60"/>
                    <a:pt x="978" y="4"/>
                  </a:cubicBezTo>
                  <a:cubicBezTo>
                    <a:pt x="969" y="2"/>
                    <a:pt x="960" y="1"/>
                    <a:pt x="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6;p64">
              <a:extLst>
                <a:ext uri="{FF2B5EF4-FFF2-40B4-BE49-F238E27FC236}">
                  <a16:creationId xmlns:a16="http://schemas.microsoft.com/office/drawing/2014/main" id="{1C4E694B-B2C7-5745-ABAE-D95CF046E503}"/>
                </a:ext>
              </a:extLst>
            </p:cNvPr>
            <p:cNvSpPr/>
            <p:nvPr/>
          </p:nvSpPr>
          <p:spPr>
            <a:xfrm>
              <a:off x="10817475" y="618975"/>
              <a:ext cx="68450" cy="45875"/>
            </a:xfrm>
            <a:custGeom>
              <a:avLst/>
              <a:gdLst/>
              <a:ahLst/>
              <a:cxnLst/>
              <a:rect l="l" t="t" r="r" b="b"/>
              <a:pathLst>
                <a:path w="2738" h="1835" extrusionOk="0">
                  <a:moveTo>
                    <a:pt x="294" y="1"/>
                  </a:moveTo>
                  <a:cubicBezTo>
                    <a:pt x="214" y="1"/>
                    <a:pt x="157" y="21"/>
                    <a:pt x="128" y="64"/>
                  </a:cubicBezTo>
                  <a:cubicBezTo>
                    <a:pt x="1" y="246"/>
                    <a:pt x="455" y="777"/>
                    <a:pt x="1141" y="1250"/>
                  </a:cubicBezTo>
                  <a:cubicBezTo>
                    <a:pt x="1669" y="1613"/>
                    <a:pt x="2180" y="1835"/>
                    <a:pt x="2445" y="1835"/>
                  </a:cubicBezTo>
                  <a:cubicBezTo>
                    <a:pt x="2525" y="1835"/>
                    <a:pt x="2583" y="1815"/>
                    <a:pt x="2612" y="1772"/>
                  </a:cubicBezTo>
                  <a:cubicBezTo>
                    <a:pt x="2737" y="1590"/>
                    <a:pt x="2283" y="1057"/>
                    <a:pt x="1597" y="586"/>
                  </a:cubicBezTo>
                  <a:cubicBezTo>
                    <a:pt x="1071" y="223"/>
                    <a:pt x="560" y="1"/>
                    <a:pt x="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7;p64">
              <a:extLst>
                <a:ext uri="{FF2B5EF4-FFF2-40B4-BE49-F238E27FC236}">
                  <a16:creationId xmlns:a16="http://schemas.microsoft.com/office/drawing/2014/main" id="{5126E58D-2DC8-4E48-A307-E5AD7E4D3E7C}"/>
                </a:ext>
              </a:extLst>
            </p:cNvPr>
            <p:cNvSpPr/>
            <p:nvPr/>
          </p:nvSpPr>
          <p:spPr>
            <a:xfrm>
              <a:off x="10920525" y="617700"/>
              <a:ext cx="67875" cy="46750"/>
            </a:xfrm>
            <a:custGeom>
              <a:avLst/>
              <a:gdLst/>
              <a:ahLst/>
              <a:cxnLst/>
              <a:rect l="l" t="t" r="r" b="b"/>
              <a:pathLst>
                <a:path w="2715" h="1870" extrusionOk="0">
                  <a:moveTo>
                    <a:pt x="2426" y="1"/>
                  </a:moveTo>
                  <a:cubicBezTo>
                    <a:pt x="2163" y="1"/>
                    <a:pt x="1650" y="232"/>
                    <a:pt x="1124" y="607"/>
                  </a:cubicBezTo>
                  <a:cubicBezTo>
                    <a:pt x="445" y="1091"/>
                    <a:pt x="1" y="1630"/>
                    <a:pt x="129" y="1810"/>
                  </a:cubicBezTo>
                  <a:cubicBezTo>
                    <a:pt x="158" y="1851"/>
                    <a:pt x="213" y="1870"/>
                    <a:pt x="289" y="1870"/>
                  </a:cubicBezTo>
                  <a:cubicBezTo>
                    <a:pt x="552" y="1870"/>
                    <a:pt x="1064" y="1638"/>
                    <a:pt x="1591" y="1264"/>
                  </a:cubicBezTo>
                  <a:cubicBezTo>
                    <a:pt x="2269" y="781"/>
                    <a:pt x="2714" y="241"/>
                    <a:pt x="2585" y="61"/>
                  </a:cubicBezTo>
                  <a:cubicBezTo>
                    <a:pt x="2556" y="20"/>
                    <a:pt x="2501" y="1"/>
                    <a:pt x="2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8;p64">
              <a:extLst>
                <a:ext uri="{FF2B5EF4-FFF2-40B4-BE49-F238E27FC236}">
                  <a16:creationId xmlns:a16="http://schemas.microsoft.com/office/drawing/2014/main" id="{48094E03-94C0-6947-A3FF-A9F9459005BE}"/>
                </a:ext>
              </a:extLst>
            </p:cNvPr>
            <p:cNvSpPr/>
            <p:nvPr/>
          </p:nvSpPr>
          <p:spPr>
            <a:xfrm>
              <a:off x="10973400" y="507825"/>
              <a:ext cx="30850" cy="72875"/>
            </a:xfrm>
            <a:custGeom>
              <a:avLst/>
              <a:gdLst/>
              <a:ahLst/>
              <a:cxnLst/>
              <a:rect l="l" t="t" r="r" b="b"/>
              <a:pathLst>
                <a:path w="1234" h="2915" extrusionOk="0">
                  <a:moveTo>
                    <a:pt x="244" y="1"/>
                  </a:moveTo>
                  <a:cubicBezTo>
                    <a:pt x="234" y="1"/>
                    <a:pt x="224" y="2"/>
                    <a:pt x="214" y="5"/>
                  </a:cubicBezTo>
                  <a:cubicBezTo>
                    <a:pt x="0" y="65"/>
                    <a:pt x="6" y="762"/>
                    <a:pt x="228" y="1565"/>
                  </a:cubicBezTo>
                  <a:cubicBezTo>
                    <a:pt x="440" y="2331"/>
                    <a:pt x="771" y="2915"/>
                    <a:pt x="988" y="2915"/>
                  </a:cubicBezTo>
                  <a:cubicBezTo>
                    <a:pt x="998" y="2915"/>
                    <a:pt x="1008" y="2913"/>
                    <a:pt x="1018" y="2911"/>
                  </a:cubicBezTo>
                  <a:cubicBezTo>
                    <a:pt x="1233" y="2851"/>
                    <a:pt x="1226" y="2153"/>
                    <a:pt x="1004" y="1350"/>
                  </a:cubicBezTo>
                  <a:cubicBezTo>
                    <a:pt x="792" y="584"/>
                    <a:pt x="461"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9;p64">
              <a:extLst>
                <a:ext uri="{FF2B5EF4-FFF2-40B4-BE49-F238E27FC236}">
                  <a16:creationId xmlns:a16="http://schemas.microsoft.com/office/drawing/2014/main" id="{94219C12-6064-7040-9395-5ECBF6FB7524}"/>
                </a:ext>
              </a:extLst>
            </p:cNvPr>
            <p:cNvSpPr/>
            <p:nvPr/>
          </p:nvSpPr>
          <p:spPr>
            <a:xfrm>
              <a:off x="10409925" y="-473900"/>
              <a:ext cx="1935725" cy="747250"/>
            </a:xfrm>
            <a:custGeom>
              <a:avLst/>
              <a:gdLst/>
              <a:ahLst/>
              <a:cxnLst/>
              <a:rect l="l" t="t" r="r" b="b"/>
              <a:pathLst>
                <a:path w="77429" h="29890" extrusionOk="0">
                  <a:moveTo>
                    <a:pt x="77429" y="0"/>
                  </a:moveTo>
                  <a:lnTo>
                    <a:pt x="69540" y="2754"/>
                  </a:lnTo>
                  <a:lnTo>
                    <a:pt x="64749" y="10009"/>
                  </a:lnTo>
                  <a:lnTo>
                    <a:pt x="11698" y="10009"/>
                  </a:lnTo>
                  <a:lnTo>
                    <a:pt x="1" y="12919"/>
                  </a:lnTo>
                  <a:lnTo>
                    <a:pt x="1" y="29890"/>
                  </a:lnTo>
                  <a:lnTo>
                    <a:pt x="67878" y="29890"/>
                  </a:lnTo>
                  <a:lnTo>
                    <a:pt x="70556" y="3493"/>
                  </a:lnTo>
                  <a:lnTo>
                    <a:pt x="77429" y="898"/>
                  </a:lnTo>
                  <a:lnTo>
                    <a:pt x="774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20;p64">
              <a:extLst>
                <a:ext uri="{FF2B5EF4-FFF2-40B4-BE49-F238E27FC236}">
                  <a16:creationId xmlns:a16="http://schemas.microsoft.com/office/drawing/2014/main" id="{3BB48A1E-C67A-5541-8181-18AFA86F6214}"/>
                </a:ext>
              </a:extLst>
            </p:cNvPr>
            <p:cNvSpPr/>
            <p:nvPr/>
          </p:nvSpPr>
          <p:spPr>
            <a:xfrm>
              <a:off x="10461575" y="-159050"/>
              <a:ext cx="224475" cy="432400"/>
            </a:xfrm>
            <a:custGeom>
              <a:avLst/>
              <a:gdLst/>
              <a:ahLst/>
              <a:cxnLst/>
              <a:rect l="l" t="t" r="r" b="b"/>
              <a:pathLst>
                <a:path w="8979" h="17296" fill="none" extrusionOk="0">
                  <a:moveTo>
                    <a:pt x="0" y="17296"/>
                  </a:moveTo>
                  <a:lnTo>
                    <a:pt x="0" y="2006"/>
                  </a:lnTo>
                  <a:lnTo>
                    <a:pt x="8979" y="1"/>
                  </a:lnTo>
                  <a:lnTo>
                    <a:pt x="8979" y="17296"/>
                  </a:lnTo>
                </a:path>
              </a:pathLst>
            </a:custGeom>
            <a:solidFill>
              <a:schemeClr val="accent2"/>
            </a:solidFill>
            <a:ln w="9975" cap="flat" cmpd="sng">
              <a:solidFill>
                <a:schemeClr val="accent2"/>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21;p64">
              <a:extLst>
                <a:ext uri="{FF2B5EF4-FFF2-40B4-BE49-F238E27FC236}">
                  <a16:creationId xmlns:a16="http://schemas.microsoft.com/office/drawing/2014/main" id="{6E12BDC3-AE34-6E4E-B781-83A3121F2A53}"/>
                </a:ext>
              </a:extLst>
            </p:cNvPr>
            <p:cNvSpPr/>
            <p:nvPr/>
          </p:nvSpPr>
          <p:spPr>
            <a:xfrm>
              <a:off x="10740425" y="-168800"/>
              <a:ext cx="224475" cy="442150"/>
            </a:xfrm>
            <a:custGeom>
              <a:avLst/>
              <a:gdLst/>
              <a:ahLst/>
              <a:cxnLst/>
              <a:rect l="l" t="t" r="r" b="b"/>
              <a:pathLst>
                <a:path w="8979" h="17686" fill="none" extrusionOk="0">
                  <a:moveTo>
                    <a:pt x="0" y="17686"/>
                  </a:moveTo>
                  <a:lnTo>
                    <a:pt x="0" y="1"/>
                  </a:lnTo>
                  <a:lnTo>
                    <a:pt x="8979" y="1"/>
                  </a:lnTo>
                  <a:lnTo>
                    <a:pt x="8979" y="17686"/>
                  </a:lnTo>
                </a:path>
              </a:pathLst>
            </a:custGeom>
            <a:solidFill>
              <a:schemeClr val="accent2"/>
            </a:solidFill>
            <a:ln w="9975" cap="flat" cmpd="sng">
              <a:solidFill>
                <a:schemeClr val="accent2"/>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22;p64">
              <a:extLst>
                <a:ext uri="{FF2B5EF4-FFF2-40B4-BE49-F238E27FC236}">
                  <a16:creationId xmlns:a16="http://schemas.microsoft.com/office/drawing/2014/main" id="{42EF0FB9-975B-FE4E-9845-E999C3179FB3}"/>
                </a:ext>
              </a:extLst>
            </p:cNvPr>
            <p:cNvSpPr/>
            <p:nvPr/>
          </p:nvSpPr>
          <p:spPr>
            <a:xfrm>
              <a:off x="11019275" y="-168800"/>
              <a:ext cx="224475" cy="442150"/>
            </a:xfrm>
            <a:custGeom>
              <a:avLst/>
              <a:gdLst/>
              <a:ahLst/>
              <a:cxnLst/>
              <a:rect l="l" t="t" r="r" b="b"/>
              <a:pathLst>
                <a:path w="8979" h="17686" fill="none" extrusionOk="0">
                  <a:moveTo>
                    <a:pt x="0" y="17686"/>
                  </a:moveTo>
                  <a:lnTo>
                    <a:pt x="0" y="1"/>
                  </a:lnTo>
                  <a:lnTo>
                    <a:pt x="8979" y="1"/>
                  </a:lnTo>
                  <a:lnTo>
                    <a:pt x="8979" y="17686"/>
                  </a:lnTo>
                </a:path>
              </a:pathLst>
            </a:custGeom>
            <a:solidFill>
              <a:schemeClr val="accent2"/>
            </a:solidFill>
            <a:ln w="9975" cap="flat" cmpd="sng">
              <a:solidFill>
                <a:schemeClr val="accent2"/>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23;p64">
              <a:extLst>
                <a:ext uri="{FF2B5EF4-FFF2-40B4-BE49-F238E27FC236}">
                  <a16:creationId xmlns:a16="http://schemas.microsoft.com/office/drawing/2014/main" id="{E729743F-2A8B-F447-A235-A2BB6299E1DB}"/>
                </a:ext>
              </a:extLst>
            </p:cNvPr>
            <p:cNvSpPr/>
            <p:nvPr/>
          </p:nvSpPr>
          <p:spPr>
            <a:xfrm>
              <a:off x="11298150" y="-168800"/>
              <a:ext cx="224450" cy="442150"/>
            </a:xfrm>
            <a:custGeom>
              <a:avLst/>
              <a:gdLst/>
              <a:ahLst/>
              <a:cxnLst/>
              <a:rect l="l" t="t" r="r" b="b"/>
              <a:pathLst>
                <a:path w="8978" h="17686" fill="none" extrusionOk="0">
                  <a:moveTo>
                    <a:pt x="1" y="17686"/>
                  </a:moveTo>
                  <a:lnTo>
                    <a:pt x="1" y="1"/>
                  </a:lnTo>
                  <a:lnTo>
                    <a:pt x="8978" y="1"/>
                  </a:lnTo>
                  <a:lnTo>
                    <a:pt x="8978" y="17686"/>
                  </a:lnTo>
                </a:path>
              </a:pathLst>
            </a:custGeom>
            <a:solidFill>
              <a:schemeClr val="accent2"/>
            </a:solidFill>
            <a:ln w="9975" cap="flat" cmpd="sng">
              <a:solidFill>
                <a:schemeClr val="accent2"/>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24;p64">
              <a:extLst>
                <a:ext uri="{FF2B5EF4-FFF2-40B4-BE49-F238E27FC236}">
                  <a16:creationId xmlns:a16="http://schemas.microsoft.com/office/drawing/2014/main" id="{85101F2B-2B64-244C-9FB9-D489FF6DA388}"/>
                </a:ext>
              </a:extLst>
            </p:cNvPr>
            <p:cNvSpPr/>
            <p:nvPr/>
          </p:nvSpPr>
          <p:spPr>
            <a:xfrm>
              <a:off x="11577000" y="-168800"/>
              <a:ext cx="224500" cy="442150"/>
            </a:xfrm>
            <a:custGeom>
              <a:avLst/>
              <a:gdLst/>
              <a:ahLst/>
              <a:cxnLst/>
              <a:rect l="l" t="t" r="r" b="b"/>
              <a:pathLst>
                <a:path w="8980" h="17686" fill="none" extrusionOk="0">
                  <a:moveTo>
                    <a:pt x="1" y="17686"/>
                  </a:moveTo>
                  <a:lnTo>
                    <a:pt x="1" y="1"/>
                  </a:lnTo>
                  <a:lnTo>
                    <a:pt x="8979" y="1"/>
                  </a:lnTo>
                  <a:lnTo>
                    <a:pt x="8979" y="17686"/>
                  </a:lnTo>
                </a:path>
              </a:pathLst>
            </a:custGeom>
            <a:solidFill>
              <a:schemeClr val="accent2"/>
            </a:solidFill>
            <a:ln w="9975" cap="flat" cmpd="sng">
              <a:solidFill>
                <a:schemeClr val="accent2"/>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5;p64">
              <a:extLst>
                <a:ext uri="{FF2B5EF4-FFF2-40B4-BE49-F238E27FC236}">
                  <a16:creationId xmlns:a16="http://schemas.microsoft.com/office/drawing/2014/main" id="{D6DF0433-2F57-704C-B132-A203233D0EBF}"/>
                </a:ext>
              </a:extLst>
            </p:cNvPr>
            <p:cNvSpPr/>
            <p:nvPr/>
          </p:nvSpPr>
          <p:spPr>
            <a:xfrm>
              <a:off x="11855850" y="-168800"/>
              <a:ext cx="224500" cy="442150"/>
            </a:xfrm>
            <a:custGeom>
              <a:avLst/>
              <a:gdLst/>
              <a:ahLst/>
              <a:cxnLst/>
              <a:rect l="l" t="t" r="r" b="b"/>
              <a:pathLst>
                <a:path w="8980" h="17686" fill="none" extrusionOk="0">
                  <a:moveTo>
                    <a:pt x="1" y="17686"/>
                  </a:moveTo>
                  <a:lnTo>
                    <a:pt x="1" y="1"/>
                  </a:lnTo>
                  <a:lnTo>
                    <a:pt x="8979" y="1"/>
                  </a:lnTo>
                  <a:lnTo>
                    <a:pt x="8979" y="17686"/>
                  </a:lnTo>
                </a:path>
              </a:pathLst>
            </a:custGeom>
            <a:solidFill>
              <a:schemeClr val="accent2"/>
            </a:solidFill>
            <a:ln w="9975" cap="flat" cmpd="sng">
              <a:solidFill>
                <a:schemeClr val="accent2"/>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6;p64">
              <a:extLst>
                <a:ext uri="{FF2B5EF4-FFF2-40B4-BE49-F238E27FC236}">
                  <a16:creationId xmlns:a16="http://schemas.microsoft.com/office/drawing/2014/main" id="{A99C268D-6C82-2649-A329-A0321DCBE30F}"/>
                </a:ext>
              </a:extLst>
            </p:cNvPr>
            <p:cNvSpPr/>
            <p:nvPr/>
          </p:nvSpPr>
          <p:spPr>
            <a:xfrm>
              <a:off x="10430025" y="-386575"/>
              <a:ext cx="1743850" cy="659925"/>
            </a:xfrm>
            <a:custGeom>
              <a:avLst/>
              <a:gdLst/>
              <a:ahLst/>
              <a:cxnLst/>
              <a:rect l="l" t="t" r="r" b="b"/>
              <a:pathLst>
                <a:path w="69754" h="26397" extrusionOk="0">
                  <a:moveTo>
                    <a:pt x="69754" y="1"/>
                  </a:moveTo>
                  <a:lnTo>
                    <a:pt x="68442" y="1836"/>
                  </a:lnTo>
                  <a:lnTo>
                    <a:pt x="67135" y="3674"/>
                  </a:lnTo>
                  <a:lnTo>
                    <a:pt x="64576" y="7288"/>
                  </a:lnTo>
                  <a:lnTo>
                    <a:pt x="64576" y="7288"/>
                  </a:lnTo>
                  <a:lnTo>
                    <a:pt x="62979" y="7267"/>
                  </a:lnTo>
                  <a:cubicBezTo>
                    <a:pt x="62780" y="7263"/>
                    <a:pt x="62580" y="7262"/>
                    <a:pt x="62380" y="7262"/>
                  </a:cubicBezTo>
                  <a:cubicBezTo>
                    <a:pt x="62023" y="7262"/>
                    <a:pt x="61665" y="7266"/>
                    <a:pt x="61306" y="7267"/>
                  </a:cubicBezTo>
                  <a:lnTo>
                    <a:pt x="11104" y="7267"/>
                  </a:lnTo>
                  <a:lnTo>
                    <a:pt x="11084" y="7271"/>
                  </a:lnTo>
                  <a:lnTo>
                    <a:pt x="133" y="9963"/>
                  </a:lnTo>
                  <a:lnTo>
                    <a:pt x="1" y="9996"/>
                  </a:lnTo>
                  <a:lnTo>
                    <a:pt x="1" y="10131"/>
                  </a:lnTo>
                  <a:lnTo>
                    <a:pt x="7" y="26397"/>
                  </a:lnTo>
                  <a:lnTo>
                    <a:pt x="343" y="26397"/>
                  </a:lnTo>
                  <a:lnTo>
                    <a:pt x="348" y="10268"/>
                  </a:lnTo>
                  <a:lnTo>
                    <a:pt x="11149" y="7614"/>
                  </a:lnTo>
                  <a:lnTo>
                    <a:pt x="61305" y="7614"/>
                  </a:lnTo>
                  <a:cubicBezTo>
                    <a:pt x="61677" y="7614"/>
                    <a:pt x="62049" y="7618"/>
                    <a:pt x="62421" y="7618"/>
                  </a:cubicBezTo>
                  <a:cubicBezTo>
                    <a:pt x="62607" y="7618"/>
                    <a:pt x="62792" y="7617"/>
                    <a:pt x="62978" y="7614"/>
                  </a:cubicBezTo>
                  <a:lnTo>
                    <a:pt x="64651" y="7591"/>
                  </a:lnTo>
                  <a:lnTo>
                    <a:pt x="64733" y="7590"/>
                  </a:lnTo>
                  <a:lnTo>
                    <a:pt x="64776" y="7526"/>
                  </a:lnTo>
                  <a:lnTo>
                    <a:pt x="67271" y="3767"/>
                  </a:lnTo>
                  <a:lnTo>
                    <a:pt x="68514" y="1885"/>
                  </a:lnTo>
                  <a:lnTo>
                    <a:pt x="69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244;p36">
            <a:extLst>
              <a:ext uri="{FF2B5EF4-FFF2-40B4-BE49-F238E27FC236}">
                <a16:creationId xmlns:a16="http://schemas.microsoft.com/office/drawing/2014/main" id="{B5A642CE-D91F-464E-A6E1-7B1EABCD9854}"/>
              </a:ext>
            </a:extLst>
          </p:cNvPr>
          <p:cNvSpPr txBox="1">
            <a:spLocks/>
          </p:cNvSpPr>
          <p:nvPr/>
        </p:nvSpPr>
        <p:spPr>
          <a:xfrm>
            <a:off x="3681765" y="3422000"/>
            <a:ext cx="1736700"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BEST ROUTES</a:t>
            </a:r>
          </a:p>
        </p:txBody>
      </p:sp>
      <p:pic>
        <p:nvPicPr>
          <p:cNvPr id="76" name="Graphic 75">
            <a:extLst>
              <a:ext uri="{FF2B5EF4-FFF2-40B4-BE49-F238E27FC236}">
                <a16:creationId xmlns:a16="http://schemas.microsoft.com/office/drawing/2014/main" id="{291AE94E-2528-474D-8354-7C03830677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6017" y="3275430"/>
            <a:ext cx="505748" cy="505748"/>
          </a:xfrm>
          <a:prstGeom prst="rect">
            <a:avLst/>
          </a:prstGeom>
        </p:spPr>
      </p:pic>
      <p:cxnSp>
        <p:nvCxnSpPr>
          <p:cNvPr id="77" name="Straight Connector 76">
            <a:extLst>
              <a:ext uri="{FF2B5EF4-FFF2-40B4-BE49-F238E27FC236}">
                <a16:creationId xmlns:a16="http://schemas.microsoft.com/office/drawing/2014/main" id="{8DD9FF39-8A11-084C-AF74-8983D7DCFDE3}"/>
              </a:ext>
            </a:extLst>
          </p:cNvPr>
          <p:cNvCxnSpPr>
            <a:cxnSpLocks/>
          </p:cNvCxnSpPr>
          <p:nvPr/>
        </p:nvCxnSpPr>
        <p:spPr>
          <a:xfrm flipV="1">
            <a:off x="3124053" y="3841937"/>
            <a:ext cx="1755492" cy="438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6F446F3-CFD9-B040-8F72-1FF5ADBEAFAD}"/>
              </a:ext>
            </a:extLst>
          </p:cNvPr>
          <p:cNvCxnSpPr>
            <a:cxnSpLocks/>
          </p:cNvCxnSpPr>
          <p:nvPr/>
        </p:nvCxnSpPr>
        <p:spPr>
          <a:xfrm>
            <a:off x="102540" y="1260766"/>
            <a:ext cx="40136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562096A3-2BD1-054E-86DF-38028F412276}"/>
              </a:ext>
            </a:extLst>
          </p:cNvPr>
          <p:cNvPicPr>
            <a:picLocks noChangeAspect="1"/>
          </p:cNvPicPr>
          <p:nvPr/>
        </p:nvPicPr>
        <p:blipFill>
          <a:blip r:embed="rId8"/>
          <a:stretch>
            <a:fillRect/>
          </a:stretch>
        </p:blipFill>
        <p:spPr>
          <a:xfrm>
            <a:off x="47846" y="801622"/>
            <a:ext cx="553453" cy="457916"/>
          </a:xfrm>
          <a:prstGeom prst="rect">
            <a:avLst/>
          </a:prstGeom>
        </p:spPr>
      </p:pic>
    </p:spTree>
    <p:extLst>
      <p:ext uri="{BB962C8B-B14F-4D97-AF65-F5344CB8AC3E}">
        <p14:creationId xmlns:p14="http://schemas.microsoft.com/office/powerpoint/2010/main" val="71573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Daily Profit</a:t>
            </a:r>
            <a:endParaRPr dirty="0"/>
          </a:p>
        </p:txBody>
      </p:sp>
      <p:pic>
        <p:nvPicPr>
          <p:cNvPr id="8" name="Picture 7">
            <a:extLst>
              <a:ext uri="{FF2B5EF4-FFF2-40B4-BE49-F238E27FC236}">
                <a16:creationId xmlns:a16="http://schemas.microsoft.com/office/drawing/2014/main" id="{8D2F6C2C-DB9D-7E4B-B87F-E0E927973645}"/>
              </a:ext>
            </a:extLst>
          </p:cNvPr>
          <p:cNvPicPr/>
          <p:nvPr/>
        </p:nvPicPr>
        <p:blipFill>
          <a:blip r:embed="rId3"/>
          <a:stretch>
            <a:fillRect/>
          </a:stretch>
        </p:blipFill>
        <p:spPr>
          <a:xfrm>
            <a:off x="100913" y="975657"/>
            <a:ext cx="6632651" cy="2368905"/>
          </a:xfrm>
          <a:prstGeom prst="rect">
            <a:avLst/>
          </a:prstGeom>
        </p:spPr>
      </p:pic>
      <p:pic>
        <p:nvPicPr>
          <p:cNvPr id="9" name="Picture 8">
            <a:extLst>
              <a:ext uri="{FF2B5EF4-FFF2-40B4-BE49-F238E27FC236}">
                <a16:creationId xmlns:a16="http://schemas.microsoft.com/office/drawing/2014/main" id="{E5497B7E-7702-E349-9089-9F710C024DA3}"/>
              </a:ext>
            </a:extLst>
          </p:cNvPr>
          <p:cNvPicPr/>
          <p:nvPr/>
        </p:nvPicPr>
        <p:blipFill>
          <a:blip r:embed="rId4"/>
          <a:stretch>
            <a:fillRect/>
          </a:stretch>
        </p:blipFill>
        <p:spPr>
          <a:xfrm>
            <a:off x="3534032" y="3196194"/>
            <a:ext cx="5609968" cy="1947306"/>
          </a:xfrm>
          <a:prstGeom prst="rect">
            <a:avLst/>
          </a:prstGeom>
        </p:spPr>
      </p:pic>
      <p:sp>
        <p:nvSpPr>
          <p:cNvPr id="16" name="Google Shape;190;p32">
            <a:extLst>
              <a:ext uri="{FF2B5EF4-FFF2-40B4-BE49-F238E27FC236}">
                <a16:creationId xmlns:a16="http://schemas.microsoft.com/office/drawing/2014/main" id="{8F1F7288-260C-B74D-88A5-D28DA575B489}"/>
              </a:ext>
            </a:extLst>
          </p:cNvPr>
          <p:cNvSpPr/>
          <p:nvPr/>
        </p:nvSpPr>
        <p:spPr>
          <a:xfrm>
            <a:off x="6946193" y="539370"/>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a16="http://schemas.microsoft.com/office/drawing/2014/main" id="{5B62B336-F5CA-3C40-8492-96547DA23F7C}"/>
              </a:ext>
            </a:extLst>
          </p:cNvPr>
          <p:cNvSpPr/>
          <p:nvPr/>
        </p:nvSpPr>
        <p:spPr>
          <a:xfrm>
            <a:off x="920794" y="956475"/>
            <a:ext cx="869122" cy="185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13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Other Financial </a:t>
            </a:r>
            <a:r>
              <a:rPr lang="en" dirty="0">
                <a:solidFill>
                  <a:srgbClr val="00B050"/>
                </a:solidFill>
              </a:rPr>
              <a:t>Savings</a:t>
            </a:r>
            <a:endParaRPr dirty="0">
              <a:solidFill>
                <a:srgbClr val="00B050"/>
              </a:solidFill>
            </a:endParaRPr>
          </a:p>
        </p:txBody>
      </p:sp>
      <p:grpSp>
        <p:nvGrpSpPr>
          <p:cNvPr id="2" name="Group 1">
            <a:extLst>
              <a:ext uri="{FF2B5EF4-FFF2-40B4-BE49-F238E27FC236}">
                <a16:creationId xmlns:a16="http://schemas.microsoft.com/office/drawing/2014/main" id="{6502FCB7-27F2-C84C-85CE-DB7BC74997E1}"/>
              </a:ext>
            </a:extLst>
          </p:cNvPr>
          <p:cNvGrpSpPr/>
          <p:nvPr/>
        </p:nvGrpSpPr>
        <p:grpSpPr>
          <a:xfrm>
            <a:off x="842319" y="935590"/>
            <a:ext cx="7462222" cy="4048367"/>
            <a:chOff x="1600200" y="1701800"/>
            <a:chExt cx="5943600" cy="3224492"/>
          </a:xfrm>
        </p:grpSpPr>
        <p:pic>
          <p:nvPicPr>
            <p:cNvPr id="5" name="Picture 4">
              <a:extLst>
                <a:ext uri="{FF2B5EF4-FFF2-40B4-BE49-F238E27FC236}">
                  <a16:creationId xmlns:a16="http://schemas.microsoft.com/office/drawing/2014/main" id="{0521ECB2-D4F6-EC4E-BD99-5AA5D2C2C0A3}"/>
                </a:ext>
              </a:extLst>
            </p:cNvPr>
            <p:cNvPicPr/>
            <p:nvPr/>
          </p:nvPicPr>
          <p:blipFill>
            <a:blip r:embed="rId3"/>
            <a:stretch>
              <a:fillRect/>
            </a:stretch>
          </p:blipFill>
          <p:spPr>
            <a:xfrm>
              <a:off x="1600200" y="1701800"/>
              <a:ext cx="5943600" cy="1739900"/>
            </a:xfrm>
            <a:prstGeom prst="rect">
              <a:avLst/>
            </a:prstGeom>
          </p:spPr>
        </p:pic>
        <p:pic>
          <p:nvPicPr>
            <p:cNvPr id="6" name="Picture 5">
              <a:extLst>
                <a:ext uri="{FF2B5EF4-FFF2-40B4-BE49-F238E27FC236}">
                  <a16:creationId xmlns:a16="http://schemas.microsoft.com/office/drawing/2014/main" id="{CFBA6C7A-12B9-7E44-967A-F5C73F9A6BDF}"/>
                </a:ext>
              </a:extLst>
            </p:cNvPr>
            <p:cNvPicPr/>
            <p:nvPr/>
          </p:nvPicPr>
          <p:blipFill>
            <a:blip r:embed="rId4"/>
            <a:stretch>
              <a:fillRect/>
            </a:stretch>
          </p:blipFill>
          <p:spPr>
            <a:xfrm>
              <a:off x="1600200" y="3604857"/>
              <a:ext cx="5943600" cy="1321435"/>
            </a:xfrm>
            <a:prstGeom prst="rect">
              <a:avLst/>
            </a:prstGeom>
          </p:spPr>
        </p:pic>
      </p:grpSp>
      <p:sp>
        <p:nvSpPr>
          <p:cNvPr id="10" name="Google Shape;190;p32">
            <a:extLst>
              <a:ext uri="{FF2B5EF4-FFF2-40B4-BE49-F238E27FC236}">
                <a16:creationId xmlns:a16="http://schemas.microsoft.com/office/drawing/2014/main" id="{8E8782E0-A49D-6749-9A98-5F26A544C470}"/>
              </a:ext>
            </a:extLst>
          </p:cNvPr>
          <p:cNvSpPr/>
          <p:nvPr/>
        </p:nvSpPr>
        <p:spPr>
          <a:xfrm>
            <a:off x="5545761" y="527565"/>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225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1;p42">
            <a:extLst>
              <a:ext uri="{FF2B5EF4-FFF2-40B4-BE49-F238E27FC236}">
                <a16:creationId xmlns:a16="http://schemas.microsoft.com/office/drawing/2014/main" id="{D06AE8E2-6818-6340-913B-DA076D14FA45}"/>
              </a:ext>
            </a:extLst>
          </p:cNvPr>
          <p:cNvSpPr txBox="1">
            <a:spLocks/>
          </p:cNvSpPr>
          <p:nvPr/>
        </p:nvSpPr>
        <p:spPr>
          <a:xfrm>
            <a:off x="1256349" y="1751075"/>
            <a:ext cx="5012645" cy="164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000" dirty="0">
                <a:solidFill>
                  <a:schemeClr val="dk1"/>
                </a:solidFill>
                <a:latin typeface="Pathway Gothic One"/>
                <a:sym typeface="Pathway Gothic One"/>
              </a:rPr>
              <a:t>Second Cost Reduction</a:t>
            </a:r>
          </a:p>
          <a:p>
            <a:r>
              <a:rPr lang="en-US" sz="2400" dirty="0">
                <a:solidFill>
                  <a:schemeClr val="dk1"/>
                </a:solidFill>
                <a:latin typeface="Pathway Gothic One"/>
                <a:sym typeface="Pathway Gothic One"/>
              </a:rPr>
              <a:t>(Tina/</a:t>
            </a:r>
            <a:r>
              <a:rPr lang="en-US" sz="2400" dirty="0" err="1">
                <a:solidFill>
                  <a:schemeClr val="dk1"/>
                </a:solidFill>
                <a:latin typeface="Pathway Gothic One"/>
                <a:sym typeface="Pathway Gothic One"/>
              </a:rPr>
              <a:t>Eunjeong</a:t>
            </a:r>
            <a:r>
              <a:rPr lang="en-US" sz="2400" dirty="0">
                <a:solidFill>
                  <a:schemeClr val="dk1"/>
                </a:solidFill>
                <a:latin typeface="Pathway Gothic One"/>
                <a:sym typeface="Pathway Gothic One"/>
              </a:rPr>
              <a:t>)</a:t>
            </a:r>
          </a:p>
        </p:txBody>
      </p:sp>
      <p:sp>
        <p:nvSpPr>
          <p:cNvPr id="5" name="Google Shape;292;p42">
            <a:extLst>
              <a:ext uri="{FF2B5EF4-FFF2-40B4-BE49-F238E27FC236}">
                <a16:creationId xmlns:a16="http://schemas.microsoft.com/office/drawing/2014/main" id="{34274048-7CD5-614B-81AF-D1B108F71E74}"/>
              </a:ext>
            </a:extLst>
          </p:cNvPr>
          <p:cNvSpPr/>
          <p:nvPr/>
        </p:nvSpPr>
        <p:spPr>
          <a:xfrm rot="-5400000" flipH="1">
            <a:off x="215825" y="2451750"/>
            <a:ext cx="1312200" cy="31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151;p41">
            <a:extLst>
              <a:ext uri="{FF2B5EF4-FFF2-40B4-BE49-F238E27FC236}">
                <a16:creationId xmlns:a16="http://schemas.microsoft.com/office/drawing/2014/main" id="{864E5892-3D1B-B94C-BD66-DA8675C4BE26}"/>
              </a:ext>
            </a:extLst>
          </p:cNvPr>
          <p:cNvGrpSpPr/>
          <p:nvPr/>
        </p:nvGrpSpPr>
        <p:grpSpPr>
          <a:xfrm>
            <a:off x="5498741" y="2607000"/>
            <a:ext cx="3478972" cy="2197007"/>
            <a:chOff x="-6315775" y="-2908025"/>
            <a:chExt cx="3946650" cy="2492350"/>
          </a:xfrm>
        </p:grpSpPr>
        <p:sp>
          <p:nvSpPr>
            <p:cNvPr id="7" name="Google Shape;1152;p41">
              <a:extLst>
                <a:ext uri="{FF2B5EF4-FFF2-40B4-BE49-F238E27FC236}">
                  <a16:creationId xmlns:a16="http://schemas.microsoft.com/office/drawing/2014/main" id="{F991B2E3-7099-2649-836B-8ABB15AD13E0}"/>
                </a:ext>
              </a:extLst>
            </p:cNvPr>
            <p:cNvSpPr/>
            <p:nvPr/>
          </p:nvSpPr>
          <p:spPr>
            <a:xfrm>
              <a:off x="-3604900" y="-1294200"/>
              <a:ext cx="788800" cy="131150"/>
            </a:xfrm>
            <a:custGeom>
              <a:avLst/>
              <a:gdLst/>
              <a:ahLst/>
              <a:cxnLst/>
              <a:rect l="l" t="t" r="r" b="b"/>
              <a:pathLst>
                <a:path w="31552" h="5246" extrusionOk="0">
                  <a:moveTo>
                    <a:pt x="3940" y="0"/>
                  </a:moveTo>
                  <a:cubicBezTo>
                    <a:pt x="1764" y="0"/>
                    <a:pt x="0" y="1764"/>
                    <a:pt x="0" y="3940"/>
                  </a:cubicBezTo>
                  <a:lnTo>
                    <a:pt x="0" y="5246"/>
                  </a:lnTo>
                  <a:lnTo>
                    <a:pt x="31552" y="5246"/>
                  </a:lnTo>
                  <a:lnTo>
                    <a:pt x="31552" y="3940"/>
                  </a:lnTo>
                  <a:cubicBezTo>
                    <a:pt x="31552" y="1764"/>
                    <a:pt x="29788" y="0"/>
                    <a:pt x="27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3;p41">
              <a:extLst>
                <a:ext uri="{FF2B5EF4-FFF2-40B4-BE49-F238E27FC236}">
                  <a16:creationId xmlns:a16="http://schemas.microsoft.com/office/drawing/2014/main" id="{E0E6E5AF-6E52-1C40-AA36-548E3B745A61}"/>
                </a:ext>
              </a:extLst>
            </p:cNvPr>
            <p:cNvSpPr/>
            <p:nvPr/>
          </p:nvSpPr>
          <p:spPr>
            <a:xfrm>
              <a:off x="-3400800" y="-1356775"/>
              <a:ext cx="380600" cy="62600"/>
            </a:xfrm>
            <a:custGeom>
              <a:avLst/>
              <a:gdLst/>
              <a:ahLst/>
              <a:cxnLst/>
              <a:rect l="l" t="t" r="r" b="b"/>
              <a:pathLst>
                <a:path w="15224" h="2504" extrusionOk="0">
                  <a:moveTo>
                    <a:pt x="0" y="1"/>
                  </a:moveTo>
                  <a:lnTo>
                    <a:pt x="0" y="2503"/>
                  </a:lnTo>
                  <a:lnTo>
                    <a:pt x="15224" y="2503"/>
                  </a:lnTo>
                  <a:lnTo>
                    <a:pt x="1522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4;p41">
              <a:extLst>
                <a:ext uri="{FF2B5EF4-FFF2-40B4-BE49-F238E27FC236}">
                  <a16:creationId xmlns:a16="http://schemas.microsoft.com/office/drawing/2014/main" id="{4B09C5C9-A574-DA40-BB0B-8F80CF09B798}"/>
                </a:ext>
              </a:extLst>
            </p:cNvPr>
            <p:cNvSpPr/>
            <p:nvPr/>
          </p:nvSpPr>
          <p:spPr>
            <a:xfrm>
              <a:off x="-3517550" y="-1416225"/>
              <a:ext cx="614100" cy="59475"/>
            </a:xfrm>
            <a:custGeom>
              <a:avLst/>
              <a:gdLst/>
              <a:ahLst/>
              <a:cxnLst/>
              <a:rect l="l" t="t" r="r" b="b"/>
              <a:pathLst>
                <a:path w="24564" h="2379" extrusionOk="0">
                  <a:moveTo>
                    <a:pt x="0" y="0"/>
                  </a:moveTo>
                  <a:lnTo>
                    <a:pt x="0" y="2379"/>
                  </a:lnTo>
                  <a:lnTo>
                    <a:pt x="24563" y="2379"/>
                  </a:lnTo>
                  <a:lnTo>
                    <a:pt x="24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5;p41">
              <a:extLst>
                <a:ext uri="{FF2B5EF4-FFF2-40B4-BE49-F238E27FC236}">
                  <a16:creationId xmlns:a16="http://schemas.microsoft.com/office/drawing/2014/main" id="{E8E604DD-B4E2-264C-8AF6-C1FAD02D97A5}"/>
                </a:ext>
              </a:extLst>
            </p:cNvPr>
            <p:cNvSpPr/>
            <p:nvPr/>
          </p:nvSpPr>
          <p:spPr>
            <a:xfrm>
              <a:off x="-5419650" y="-1172175"/>
              <a:ext cx="3032075" cy="401657"/>
            </a:xfrm>
            <a:custGeom>
              <a:avLst/>
              <a:gdLst/>
              <a:ahLst/>
              <a:cxnLst/>
              <a:rect l="l" t="t" r="r" b="b"/>
              <a:pathLst>
                <a:path w="121283" h="15702" extrusionOk="0">
                  <a:moveTo>
                    <a:pt x="1" y="1"/>
                  </a:moveTo>
                  <a:lnTo>
                    <a:pt x="1" y="15701"/>
                  </a:lnTo>
                  <a:lnTo>
                    <a:pt x="112963" y="15701"/>
                  </a:lnTo>
                  <a:cubicBezTo>
                    <a:pt x="115169" y="15701"/>
                    <a:pt x="117286" y="14824"/>
                    <a:pt x="118846" y="13264"/>
                  </a:cubicBezTo>
                  <a:cubicBezTo>
                    <a:pt x="120406" y="11704"/>
                    <a:pt x="121282" y="9588"/>
                    <a:pt x="121282" y="7381"/>
                  </a:cubicBezTo>
                  <a:lnTo>
                    <a:pt x="121282" y="2749"/>
                  </a:lnTo>
                  <a:cubicBezTo>
                    <a:pt x="121282" y="1231"/>
                    <a:pt x="120052" y="1"/>
                    <a:pt x="118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6;p41">
              <a:extLst>
                <a:ext uri="{FF2B5EF4-FFF2-40B4-BE49-F238E27FC236}">
                  <a16:creationId xmlns:a16="http://schemas.microsoft.com/office/drawing/2014/main" id="{349C0FE4-F0F7-5E48-A109-64C1BD0F94CB}"/>
                </a:ext>
              </a:extLst>
            </p:cNvPr>
            <p:cNvSpPr/>
            <p:nvPr/>
          </p:nvSpPr>
          <p:spPr>
            <a:xfrm>
              <a:off x="-5086600" y="-844325"/>
              <a:ext cx="984050" cy="106200"/>
            </a:xfrm>
            <a:custGeom>
              <a:avLst/>
              <a:gdLst/>
              <a:ahLst/>
              <a:cxnLst/>
              <a:rect l="l" t="t" r="r" b="b"/>
              <a:pathLst>
                <a:path w="39362" h="4248" extrusionOk="0">
                  <a:moveTo>
                    <a:pt x="1" y="1"/>
                  </a:moveTo>
                  <a:lnTo>
                    <a:pt x="1" y="4248"/>
                  </a:lnTo>
                  <a:lnTo>
                    <a:pt x="39362" y="4248"/>
                  </a:lnTo>
                  <a:lnTo>
                    <a:pt x="39362" y="1"/>
                  </a:lnTo>
                  <a:close/>
                </a:path>
              </a:pathLst>
            </a:custGeom>
            <a:solidFill>
              <a:srgbClr val="3B4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7;p41">
              <a:extLst>
                <a:ext uri="{FF2B5EF4-FFF2-40B4-BE49-F238E27FC236}">
                  <a16:creationId xmlns:a16="http://schemas.microsoft.com/office/drawing/2014/main" id="{70448162-B8CF-C54B-913D-A5FD5FFAFB4C}"/>
                </a:ext>
              </a:extLst>
            </p:cNvPr>
            <p:cNvSpPr/>
            <p:nvPr/>
          </p:nvSpPr>
          <p:spPr>
            <a:xfrm>
              <a:off x="-3353200" y="-844325"/>
              <a:ext cx="984075" cy="106200"/>
            </a:xfrm>
            <a:custGeom>
              <a:avLst/>
              <a:gdLst/>
              <a:ahLst/>
              <a:cxnLst/>
              <a:rect l="l" t="t" r="r" b="b"/>
              <a:pathLst>
                <a:path w="39363" h="4248" extrusionOk="0">
                  <a:moveTo>
                    <a:pt x="1761" y="1"/>
                  </a:moveTo>
                  <a:cubicBezTo>
                    <a:pt x="786" y="1"/>
                    <a:pt x="0" y="786"/>
                    <a:pt x="0" y="1761"/>
                  </a:cubicBezTo>
                  <a:lnTo>
                    <a:pt x="0" y="2488"/>
                  </a:lnTo>
                  <a:cubicBezTo>
                    <a:pt x="0" y="3463"/>
                    <a:pt x="786" y="4248"/>
                    <a:pt x="1761" y="4248"/>
                  </a:cubicBezTo>
                  <a:lnTo>
                    <a:pt x="37603" y="4248"/>
                  </a:lnTo>
                  <a:cubicBezTo>
                    <a:pt x="38578" y="4248"/>
                    <a:pt x="39362" y="3463"/>
                    <a:pt x="39362" y="2488"/>
                  </a:cubicBezTo>
                  <a:lnTo>
                    <a:pt x="39362" y="1761"/>
                  </a:lnTo>
                  <a:cubicBezTo>
                    <a:pt x="39362" y="786"/>
                    <a:pt x="38578" y="1"/>
                    <a:pt x="37603" y="1"/>
                  </a:cubicBezTo>
                  <a:close/>
                </a:path>
              </a:pathLst>
            </a:custGeom>
            <a:solidFill>
              <a:srgbClr val="3B4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8;p41">
              <a:extLst>
                <a:ext uri="{FF2B5EF4-FFF2-40B4-BE49-F238E27FC236}">
                  <a16:creationId xmlns:a16="http://schemas.microsoft.com/office/drawing/2014/main" id="{80F76248-2137-8545-A170-747B3F768CB9}"/>
                </a:ext>
              </a:extLst>
            </p:cNvPr>
            <p:cNvSpPr/>
            <p:nvPr/>
          </p:nvSpPr>
          <p:spPr>
            <a:xfrm>
              <a:off x="-4516150" y="-1062500"/>
              <a:ext cx="333100" cy="191400"/>
            </a:xfrm>
            <a:custGeom>
              <a:avLst/>
              <a:gdLst/>
              <a:ahLst/>
              <a:cxnLst/>
              <a:rect l="l" t="t" r="r" b="b"/>
              <a:pathLst>
                <a:path w="13324" h="7656" extrusionOk="0">
                  <a:moveTo>
                    <a:pt x="11339" y="682"/>
                  </a:moveTo>
                  <a:cubicBezTo>
                    <a:pt x="12057" y="682"/>
                    <a:pt x="12641" y="1265"/>
                    <a:pt x="12642" y="1984"/>
                  </a:cubicBezTo>
                  <a:lnTo>
                    <a:pt x="12642" y="5671"/>
                  </a:lnTo>
                  <a:cubicBezTo>
                    <a:pt x="12641" y="6390"/>
                    <a:pt x="12057" y="6973"/>
                    <a:pt x="11339" y="6974"/>
                  </a:cubicBezTo>
                  <a:lnTo>
                    <a:pt x="1985" y="6974"/>
                  </a:lnTo>
                  <a:cubicBezTo>
                    <a:pt x="1266" y="6973"/>
                    <a:pt x="683" y="6390"/>
                    <a:pt x="683" y="5671"/>
                  </a:cubicBezTo>
                  <a:lnTo>
                    <a:pt x="683" y="1984"/>
                  </a:lnTo>
                  <a:cubicBezTo>
                    <a:pt x="683" y="1265"/>
                    <a:pt x="1266" y="682"/>
                    <a:pt x="1985" y="682"/>
                  </a:cubicBezTo>
                  <a:close/>
                  <a:moveTo>
                    <a:pt x="1985" y="0"/>
                  </a:moveTo>
                  <a:cubicBezTo>
                    <a:pt x="891" y="0"/>
                    <a:pt x="1" y="890"/>
                    <a:pt x="1" y="1985"/>
                  </a:cubicBezTo>
                  <a:lnTo>
                    <a:pt x="1" y="5672"/>
                  </a:lnTo>
                  <a:cubicBezTo>
                    <a:pt x="1" y="6766"/>
                    <a:pt x="891" y="7656"/>
                    <a:pt x="1985" y="7656"/>
                  </a:cubicBezTo>
                  <a:lnTo>
                    <a:pt x="11339" y="7656"/>
                  </a:lnTo>
                  <a:cubicBezTo>
                    <a:pt x="12433" y="7656"/>
                    <a:pt x="13324" y="6766"/>
                    <a:pt x="13324" y="5672"/>
                  </a:cubicBezTo>
                  <a:lnTo>
                    <a:pt x="13324" y="1985"/>
                  </a:lnTo>
                  <a:cubicBezTo>
                    <a:pt x="13324" y="890"/>
                    <a:pt x="12433" y="0"/>
                    <a:pt x="11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9;p41">
              <a:extLst>
                <a:ext uri="{FF2B5EF4-FFF2-40B4-BE49-F238E27FC236}">
                  <a16:creationId xmlns:a16="http://schemas.microsoft.com/office/drawing/2014/main" id="{9556F6E5-A3AB-2A48-AD42-618AEB0CF005}"/>
                </a:ext>
              </a:extLst>
            </p:cNvPr>
            <p:cNvSpPr/>
            <p:nvPr/>
          </p:nvSpPr>
          <p:spPr>
            <a:xfrm>
              <a:off x="-4326950" y="-1195600"/>
              <a:ext cx="1668900" cy="425250"/>
            </a:xfrm>
            <a:custGeom>
              <a:avLst/>
              <a:gdLst/>
              <a:ahLst/>
              <a:cxnLst/>
              <a:rect l="l" t="t" r="r" b="b"/>
              <a:pathLst>
                <a:path w="66756" h="17010" extrusionOk="0">
                  <a:moveTo>
                    <a:pt x="17010" y="1"/>
                  </a:moveTo>
                  <a:cubicBezTo>
                    <a:pt x="7615" y="1"/>
                    <a:pt x="1" y="7615"/>
                    <a:pt x="1" y="17010"/>
                  </a:cubicBezTo>
                  <a:lnTo>
                    <a:pt x="66756" y="17010"/>
                  </a:lnTo>
                  <a:cubicBezTo>
                    <a:pt x="66756" y="7615"/>
                    <a:pt x="59137" y="1"/>
                    <a:pt x="49747" y="1"/>
                  </a:cubicBezTo>
                  <a:cubicBezTo>
                    <a:pt x="46455" y="1"/>
                    <a:pt x="43385" y="936"/>
                    <a:pt x="40781" y="2553"/>
                  </a:cubicBezTo>
                  <a:cubicBezTo>
                    <a:pt x="38508" y="3967"/>
                    <a:pt x="35943" y="4674"/>
                    <a:pt x="33378" y="4674"/>
                  </a:cubicBezTo>
                  <a:cubicBezTo>
                    <a:pt x="30813" y="4674"/>
                    <a:pt x="28247" y="3967"/>
                    <a:pt x="25973" y="2553"/>
                  </a:cubicBezTo>
                  <a:cubicBezTo>
                    <a:pt x="23371" y="935"/>
                    <a:pt x="20299" y="1"/>
                    <a:pt x="17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60;p41">
              <a:extLst>
                <a:ext uri="{FF2B5EF4-FFF2-40B4-BE49-F238E27FC236}">
                  <a16:creationId xmlns:a16="http://schemas.microsoft.com/office/drawing/2014/main" id="{D5506E42-272A-D24E-8E44-6449BD680E7C}"/>
                </a:ext>
              </a:extLst>
            </p:cNvPr>
            <p:cNvSpPr/>
            <p:nvPr/>
          </p:nvSpPr>
          <p:spPr>
            <a:xfrm>
              <a:off x="-6207075" y="-2908025"/>
              <a:ext cx="1286550" cy="1744950"/>
            </a:xfrm>
            <a:custGeom>
              <a:avLst/>
              <a:gdLst/>
              <a:ahLst/>
              <a:cxnLst/>
              <a:rect l="l" t="t" r="r" b="b"/>
              <a:pathLst>
                <a:path w="51462" h="69798" extrusionOk="0">
                  <a:moveTo>
                    <a:pt x="47116" y="1"/>
                  </a:moveTo>
                  <a:cubicBezTo>
                    <a:pt x="46615" y="1"/>
                    <a:pt x="46102" y="89"/>
                    <a:pt x="45595" y="277"/>
                  </a:cubicBezTo>
                  <a:lnTo>
                    <a:pt x="17392" y="10763"/>
                  </a:lnTo>
                  <a:cubicBezTo>
                    <a:pt x="16056" y="11261"/>
                    <a:pt x="14705" y="11717"/>
                    <a:pt x="13346" y="12143"/>
                  </a:cubicBezTo>
                  <a:cubicBezTo>
                    <a:pt x="11952" y="12582"/>
                    <a:pt x="10543" y="12992"/>
                    <a:pt x="9136" y="13391"/>
                  </a:cubicBezTo>
                  <a:lnTo>
                    <a:pt x="9133" y="13391"/>
                  </a:lnTo>
                  <a:cubicBezTo>
                    <a:pt x="8502" y="13571"/>
                    <a:pt x="7867" y="13746"/>
                    <a:pt x="7237" y="13919"/>
                  </a:cubicBezTo>
                  <a:cubicBezTo>
                    <a:pt x="3064" y="15064"/>
                    <a:pt x="0" y="18886"/>
                    <a:pt x="0" y="23422"/>
                  </a:cubicBezTo>
                  <a:lnTo>
                    <a:pt x="0" y="69798"/>
                  </a:lnTo>
                  <a:lnTo>
                    <a:pt x="51461" y="69798"/>
                  </a:lnTo>
                  <a:lnTo>
                    <a:pt x="51461" y="4357"/>
                  </a:lnTo>
                  <a:cubicBezTo>
                    <a:pt x="51461" y="1865"/>
                    <a:pt x="49421" y="1"/>
                    <a:pt x="47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61;p41">
              <a:extLst>
                <a:ext uri="{FF2B5EF4-FFF2-40B4-BE49-F238E27FC236}">
                  <a16:creationId xmlns:a16="http://schemas.microsoft.com/office/drawing/2014/main" id="{A00EAA3F-0783-7E49-8155-682A1E3B6ABC}"/>
                </a:ext>
              </a:extLst>
            </p:cNvPr>
            <p:cNvSpPr/>
            <p:nvPr/>
          </p:nvSpPr>
          <p:spPr>
            <a:xfrm>
              <a:off x="-6148950" y="-2503325"/>
              <a:ext cx="688550" cy="1267550"/>
            </a:xfrm>
            <a:custGeom>
              <a:avLst/>
              <a:gdLst/>
              <a:ahLst/>
              <a:cxnLst/>
              <a:rect l="l" t="t" r="r" b="b"/>
              <a:pathLst>
                <a:path w="27542" h="50702" extrusionOk="0">
                  <a:moveTo>
                    <a:pt x="9858" y="0"/>
                  </a:moveTo>
                  <a:lnTo>
                    <a:pt x="9858" y="1"/>
                  </a:lnTo>
                  <a:cubicBezTo>
                    <a:pt x="7243" y="1"/>
                    <a:pt x="4737" y="1040"/>
                    <a:pt x="2888" y="2888"/>
                  </a:cubicBezTo>
                  <a:cubicBezTo>
                    <a:pt x="1040" y="4736"/>
                    <a:pt x="1" y="7243"/>
                    <a:pt x="1" y="9857"/>
                  </a:cubicBezTo>
                  <a:lnTo>
                    <a:pt x="1" y="47127"/>
                  </a:lnTo>
                  <a:cubicBezTo>
                    <a:pt x="1" y="49101"/>
                    <a:pt x="1601" y="50702"/>
                    <a:pt x="3576" y="50702"/>
                  </a:cubicBezTo>
                  <a:lnTo>
                    <a:pt x="23966" y="50702"/>
                  </a:lnTo>
                  <a:cubicBezTo>
                    <a:pt x="25941" y="50702"/>
                    <a:pt x="27541" y="49101"/>
                    <a:pt x="27541" y="47127"/>
                  </a:cubicBezTo>
                  <a:lnTo>
                    <a:pt x="27541" y="2477"/>
                  </a:lnTo>
                  <a:cubicBezTo>
                    <a:pt x="27541" y="1110"/>
                    <a:pt x="26432" y="0"/>
                    <a:pt x="25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62;p41">
              <a:extLst>
                <a:ext uri="{FF2B5EF4-FFF2-40B4-BE49-F238E27FC236}">
                  <a16:creationId xmlns:a16="http://schemas.microsoft.com/office/drawing/2014/main" id="{28E92222-4C4D-B141-9769-0E77D9F05DFB}"/>
                </a:ext>
              </a:extLst>
            </p:cNvPr>
            <p:cNvSpPr/>
            <p:nvPr/>
          </p:nvSpPr>
          <p:spPr>
            <a:xfrm>
              <a:off x="-6065375" y="-2411150"/>
              <a:ext cx="541600" cy="443675"/>
            </a:xfrm>
            <a:custGeom>
              <a:avLst/>
              <a:gdLst/>
              <a:ahLst/>
              <a:cxnLst/>
              <a:rect l="l" t="t" r="r" b="b"/>
              <a:pathLst>
                <a:path w="21664" h="17747" extrusionOk="0">
                  <a:moveTo>
                    <a:pt x="4532" y="1"/>
                  </a:moveTo>
                  <a:cubicBezTo>
                    <a:pt x="2022" y="1"/>
                    <a:pt x="1" y="2022"/>
                    <a:pt x="1" y="4533"/>
                  </a:cubicBezTo>
                  <a:lnTo>
                    <a:pt x="1" y="13214"/>
                  </a:lnTo>
                  <a:cubicBezTo>
                    <a:pt x="1" y="15725"/>
                    <a:pt x="2022" y="17746"/>
                    <a:pt x="4532" y="17746"/>
                  </a:cubicBezTo>
                  <a:lnTo>
                    <a:pt x="17131" y="17746"/>
                  </a:lnTo>
                  <a:cubicBezTo>
                    <a:pt x="19642" y="17746"/>
                    <a:pt x="21663" y="15725"/>
                    <a:pt x="21663" y="13214"/>
                  </a:cubicBezTo>
                  <a:lnTo>
                    <a:pt x="21663" y="4533"/>
                  </a:lnTo>
                  <a:cubicBezTo>
                    <a:pt x="21663" y="2022"/>
                    <a:pt x="19642" y="1"/>
                    <a:pt x="17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63;p41">
              <a:extLst>
                <a:ext uri="{FF2B5EF4-FFF2-40B4-BE49-F238E27FC236}">
                  <a16:creationId xmlns:a16="http://schemas.microsoft.com/office/drawing/2014/main" id="{D6E447C7-76BC-B048-A099-CAE0C12BF3F2}"/>
                </a:ext>
              </a:extLst>
            </p:cNvPr>
            <p:cNvSpPr/>
            <p:nvPr/>
          </p:nvSpPr>
          <p:spPr>
            <a:xfrm>
              <a:off x="-5713925" y="-1907025"/>
              <a:ext cx="190150" cy="74925"/>
            </a:xfrm>
            <a:custGeom>
              <a:avLst/>
              <a:gdLst/>
              <a:ahLst/>
              <a:cxnLst/>
              <a:rect l="l" t="t" r="r" b="b"/>
              <a:pathLst>
                <a:path w="7606" h="2997" extrusionOk="0">
                  <a:moveTo>
                    <a:pt x="1497" y="0"/>
                  </a:moveTo>
                  <a:cubicBezTo>
                    <a:pt x="684" y="3"/>
                    <a:pt x="20" y="653"/>
                    <a:pt x="0" y="1466"/>
                  </a:cubicBezTo>
                  <a:lnTo>
                    <a:pt x="0" y="1501"/>
                  </a:lnTo>
                  <a:cubicBezTo>
                    <a:pt x="0" y="2327"/>
                    <a:pt x="671" y="2997"/>
                    <a:pt x="1497" y="2997"/>
                  </a:cubicBezTo>
                  <a:lnTo>
                    <a:pt x="6109" y="2997"/>
                  </a:lnTo>
                  <a:cubicBezTo>
                    <a:pt x="6935" y="2997"/>
                    <a:pt x="7605" y="2327"/>
                    <a:pt x="7605" y="1501"/>
                  </a:cubicBezTo>
                  <a:lnTo>
                    <a:pt x="7605" y="1466"/>
                  </a:lnTo>
                  <a:cubicBezTo>
                    <a:pt x="7587" y="652"/>
                    <a:pt x="6922" y="1"/>
                    <a:pt x="6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4;p41">
              <a:extLst>
                <a:ext uri="{FF2B5EF4-FFF2-40B4-BE49-F238E27FC236}">
                  <a16:creationId xmlns:a16="http://schemas.microsoft.com/office/drawing/2014/main" id="{3D19E939-0FFC-BE48-B987-E2B411C5C2F6}"/>
                </a:ext>
              </a:extLst>
            </p:cNvPr>
            <p:cNvSpPr/>
            <p:nvPr/>
          </p:nvSpPr>
          <p:spPr>
            <a:xfrm>
              <a:off x="-5178400" y="-1870400"/>
              <a:ext cx="105725" cy="41675"/>
            </a:xfrm>
            <a:custGeom>
              <a:avLst/>
              <a:gdLst/>
              <a:ahLst/>
              <a:cxnLst/>
              <a:rect l="l" t="t" r="r" b="b"/>
              <a:pathLst>
                <a:path w="4229" h="1667" extrusionOk="0">
                  <a:moveTo>
                    <a:pt x="833" y="1"/>
                  </a:moveTo>
                  <a:cubicBezTo>
                    <a:pt x="373" y="1"/>
                    <a:pt x="0" y="374"/>
                    <a:pt x="0" y="834"/>
                  </a:cubicBezTo>
                  <a:cubicBezTo>
                    <a:pt x="0" y="1293"/>
                    <a:pt x="373" y="1666"/>
                    <a:pt x="833" y="1666"/>
                  </a:cubicBezTo>
                  <a:lnTo>
                    <a:pt x="3396" y="1666"/>
                  </a:lnTo>
                  <a:cubicBezTo>
                    <a:pt x="3856" y="1666"/>
                    <a:pt x="4229" y="1293"/>
                    <a:pt x="4229" y="834"/>
                  </a:cubicBezTo>
                  <a:cubicBezTo>
                    <a:pt x="4229" y="374"/>
                    <a:pt x="3856"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5;p41">
              <a:extLst>
                <a:ext uri="{FF2B5EF4-FFF2-40B4-BE49-F238E27FC236}">
                  <a16:creationId xmlns:a16="http://schemas.microsoft.com/office/drawing/2014/main" id="{994B9FA1-2941-F945-A6BE-72C36C7AF722}"/>
                </a:ext>
              </a:extLst>
            </p:cNvPr>
            <p:cNvSpPr/>
            <p:nvPr/>
          </p:nvSpPr>
          <p:spPr>
            <a:xfrm>
              <a:off x="-6277075" y="-1851150"/>
              <a:ext cx="70000" cy="688100"/>
            </a:xfrm>
            <a:custGeom>
              <a:avLst/>
              <a:gdLst/>
              <a:ahLst/>
              <a:cxnLst/>
              <a:rect l="l" t="t" r="r" b="b"/>
              <a:pathLst>
                <a:path w="2800" h="27524" extrusionOk="0">
                  <a:moveTo>
                    <a:pt x="2799" y="1"/>
                  </a:moveTo>
                  <a:cubicBezTo>
                    <a:pt x="1254" y="1"/>
                    <a:pt x="1" y="1253"/>
                    <a:pt x="1" y="2799"/>
                  </a:cubicBezTo>
                  <a:lnTo>
                    <a:pt x="1" y="24725"/>
                  </a:lnTo>
                  <a:cubicBezTo>
                    <a:pt x="1" y="26270"/>
                    <a:pt x="1254" y="27524"/>
                    <a:pt x="2799" y="27524"/>
                  </a:cubicBezTo>
                  <a:lnTo>
                    <a:pt x="27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6;p41">
              <a:extLst>
                <a:ext uri="{FF2B5EF4-FFF2-40B4-BE49-F238E27FC236}">
                  <a16:creationId xmlns:a16="http://schemas.microsoft.com/office/drawing/2014/main" id="{80EE23DB-97A1-454F-8FBE-38D87AFC8044}"/>
                </a:ext>
              </a:extLst>
            </p:cNvPr>
            <p:cNvSpPr/>
            <p:nvPr/>
          </p:nvSpPr>
          <p:spPr>
            <a:xfrm>
              <a:off x="-5341750" y="-2503325"/>
              <a:ext cx="310050" cy="553975"/>
            </a:xfrm>
            <a:custGeom>
              <a:avLst/>
              <a:gdLst/>
              <a:ahLst/>
              <a:cxnLst/>
              <a:rect l="l" t="t" r="r" b="b"/>
              <a:pathLst>
                <a:path w="12402" h="22159" extrusionOk="0">
                  <a:moveTo>
                    <a:pt x="2336" y="0"/>
                  </a:moveTo>
                  <a:cubicBezTo>
                    <a:pt x="1042" y="0"/>
                    <a:pt x="1" y="1042"/>
                    <a:pt x="1" y="2337"/>
                  </a:cubicBezTo>
                  <a:lnTo>
                    <a:pt x="1" y="19823"/>
                  </a:lnTo>
                  <a:cubicBezTo>
                    <a:pt x="1" y="21117"/>
                    <a:pt x="1042" y="22159"/>
                    <a:pt x="2336" y="22159"/>
                  </a:cubicBezTo>
                  <a:lnTo>
                    <a:pt x="10066" y="22159"/>
                  </a:lnTo>
                  <a:cubicBezTo>
                    <a:pt x="11360" y="22159"/>
                    <a:pt x="12401" y="21117"/>
                    <a:pt x="12401" y="19823"/>
                  </a:cubicBezTo>
                  <a:lnTo>
                    <a:pt x="12401" y="2337"/>
                  </a:lnTo>
                  <a:cubicBezTo>
                    <a:pt x="12401" y="1042"/>
                    <a:pt x="11360" y="0"/>
                    <a:pt x="100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7;p41">
              <a:extLst>
                <a:ext uri="{FF2B5EF4-FFF2-40B4-BE49-F238E27FC236}">
                  <a16:creationId xmlns:a16="http://schemas.microsoft.com/office/drawing/2014/main" id="{0A75F2F0-5757-3249-9865-2A41CD15051E}"/>
                </a:ext>
              </a:extLst>
            </p:cNvPr>
            <p:cNvSpPr/>
            <p:nvPr/>
          </p:nvSpPr>
          <p:spPr>
            <a:xfrm>
              <a:off x="-6077825" y="-1790600"/>
              <a:ext cx="51325" cy="488275"/>
            </a:xfrm>
            <a:custGeom>
              <a:avLst/>
              <a:gdLst/>
              <a:ahLst/>
              <a:cxnLst/>
              <a:rect l="l" t="t" r="r" b="b"/>
              <a:pathLst>
                <a:path w="2053" h="19531" extrusionOk="0">
                  <a:moveTo>
                    <a:pt x="1027" y="1"/>
                  </a:moveTo>
                  <a:cubicBezTo>
                    <a:pt x="460" y="1"/>
                    <a:pt x="1" y="461"/>
                    <a:pt x="1" y="1027"/>
                  </a:cubicBezTo>
                  <a:lnTo>
                    <a:pt x="1" y="18505"/>
                  </a:lnTo>
                  <a:cubicBezTo>
                    <a:pt x="1" y="19072"/>
                    <a:pt x="460" y="19531"/>
                    <a:pt x="1027" y="19531"/>
                  </a:cubicBezTo>
                  <a:cubicBezTo>
                    <a:pt x="1594" y="19531"/>
                    <a:pt x="2052" y="19072"/>
                    <a:pt x="2052" y="18505"/>
                  </a:cubicBezTo>
                  <a:lnTo>
                    <a:pt x="2052" y="1027"/>
                  </a:lnTo>
                  <a:cubicBezTo>
                    <a:pt x="2052" y="461"/>
                    <a:pt x="1594" y="1"/>
                    <a:pt x="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8;p41">
              <a:extLst>
                <a:ext uri="{FF2B5EF4-FFF2-40B4-BE49-F238E27FC236}">
                  <a16:creationId xmlns:a16="http://schemas.microsoft.com/office/drawing/2014/main" id="{BFE1CE6F-0B86-2547-B397-9772D1D3E7CF}"/>
                </a:ext>
              </a:extLst>
            </p:cNvPr>
            <p:cNvSpPr/>
            <p:nvPr/>
          </p:nvSpPr>
          <p:spPr>
            <a:xfrm>
              <a:off x="-5978825" y="-1790600"/>
              <a:ext cx="51325" cy="488275"/>
            </a:xfrm>
            <a:custGeom>
              <a:avLst/>
              <a:gdLst/>
              <a:ahLst/>
              <a:cxnLst/>
              <a:rect l="l" t="t" r="r" b="b"/>
              <a:pathLst>
                <a:path w="2053" h="19531" extrusionOk="0">
                  <a:moveTo>
                    <a:pt x="1026" y="1"/>
                  </a:moveTo>
                  <a:cubicBezTo>
                    <a:pt x="460" y="1"/>
                    <a:pt x="0" y="461"/>
                    <a:pt x="0" y="1027"/>
                  </a:cubicBezTo>
                  <a:lnTo>
                    <a:pt x="0" y="18505"/>
                  </a:lnTo>
                  <a:cubicBezTo>
                    <a:pt x="0" y="19072"/>
                    <a:pt x="460" y="19531"/>
                    <a:pt x="1026" y="19531"/>
                  </a:cubicBezTo>
                  <a:cubicBezTo>
                    <a:pt x="1593" y="19531"/>
                    <a:pt x="2053" y="19072"/>
                    <a:pt x="2053" y="18505"/>
                  </a:cubicBezTo>
                  <a:lnTo>
                    <a:pt x="2053" y="1027"/>
                  </a:lnTo>
                  <a:cubicBezTo>
                    <a:pt x="2053" y="461"/>
                    <a:pt x="1593" y="1"/>
                    <a:pt x="10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9;p41">
              <a:extLst>
                <a:ext uri="{FF2B5EF4-FFF2-40B4-BE49-F238E27FC236}">
                  <a16:creationId xmlns:a16="http://schemas.microsoft.com/office/drawing/2014/main" id="{1A245295-4312-F84B-9B86-46C65EE47809}"/>
                </a:ext>
              </a:extLst>
            </p:cNvPr>
            <p:cNvSpPr/>
            <p:nvPr/>
          </p:nvSpPr>
          <p:spPr>
            <a:xfrm>
              <a:off x="-5879825" y="-1790600"/>
              <a:ext cx="51325" cy="488275"/>
            </a:xfrm>
            <a:custGeom>
              <a:avLst/>
              <a:gdLst/>
              <a:ahLst/>
              <a:cxnLst/>
              <a:rect l="l" t="t" r="r" b="b"/>
              <a:pathLst>
                <a:path w="2053" h="19531" extrusionOk="0">
                  <a:moveTo>
                    <a:pt x="1027" y="1"/>
                  </a:moveTo>
                  <a:cubicBezTo>
                    <a:pt x="460" y="1"/>
                    <a:pt x="0" y="461"/>
                    <a:pt x="0" y="1027"/>
                  </a:cubicBezTo>
                  <a:lnTo>
                    <a:pt x="0" y="18505"/>
                  </a:lnTo>
                  <a:cubicBezTo>
                    <a:pt x="0" y="19072"/>
                    <a:pt x="460" y="19531"/>
                    <a:pt x="1027" y="19531"/>
                  </a:cubicBezTo>
                  <a:cubicBezTo>
                    <a:pt x="1593" y="19531"/>
                    <a:pt x="2052" y="19072"/>
                    <a:pt x="2052" y="18505"/>
                  </a:cubicBezTo>
                  <a:lnTo>
                    <a:pt x="2052" y="1027"/>
                  </a:lnTo>
                  <a:cubicBezTo>
                    <a:pt x="2052" y="461"/>
                    <a:pt x="1593" y="1"/>
                    <a:pt x="10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0;p41">
              <a:extLst>
                <a:ext uri="{FF2B5EF4-FFF2-40B4-BE49-F238E27FC236}">
                  <a16:creationId xmlns:a16="http://schemas.microsoft.com/office/drawing/2014/main" id="{23A358EE-C636-AE46-AE54-66D66972EBC8}"/>
                </a:ext>
              </a:extLst>
            </p:cNvPr>
            <p:cNvSpPr/>
            <p:nvPr/>
          </p:nvSpPr>
          <p:spPr>
            <a:xfrm>
              <a:off x="-5780825" y="-1790600"/>
              <a:ext cx="51300" cy="488275"/>
            </a:xfrm>
            <a:custGeom>
              <a:avLst/>
              <a:gdLst/>
              <a:ahLst/>
              <a:cxnLst/>
              <a:rect l="l" t="t" r="r" b="b"/>
              <a:pathLst>
                <a:path w="2052" h="19531" extrusionOk="0">
                  <a:moveTo>
                    <a:pt x="1026" y="1"/>
                  </a:moveTo>
                  <a:cubicBezTo>
                    <a:pt x="459" y="1"/>
                    <a:pt x="1" y="461"/>
                    <a:pt x="1" y="1027"/>
                  </a:cubicBezTo>
                  <a:lnTo>
                    <a:pt x="1" y="18505"/>
                  </a:lnTo>
                  <a:cubicBezTo>
                    <a:pt x="1" y="19072"/>
                    <a:pt x="459" y="19531"/>
                    <a:pt x="1026" y="19531"/>
                  </a:cubicBezTo>
                  <a:cubicBezTo>
                    <a:pt x="1593" y="19531"/>
                    <a:pt x="2052" y="19072"/>
                    <a:pt x="2052" y="18505"/>
                  </a:cubicBezTo>
                  <a:lnTo>
                    <a:pt x="2052" y="1027"/>
                  </a:lnTo>
                  <a:cubicBezTo>
                    <a:pt x="2052" y="461"/>
                    <a:pt x="1593" y="1"/>
                    <a:pt x="10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1;p41">
              <a:extLst>
                <a:ext uri="{FF2B5EF4-FFF2-40B4-BE49-F238E27FC236}">
                  <a16:creationId xmlns:a16="http://schemas.microsoft.com/office/drawing/2014/main" id="{6124D051-1685-FE44-86AA-CEBE9CFC30EC}"/>
                </a:ext>
              </a:extLst>
            </p:cNvPr>
            <p:cNvSpPr/>
            <p:nvPr/>
          </p:nvSpPr>
          <p:spPr>
            <a:xfrm>
              <a:off x="-5681825" y="-1790600"/>
              <a:ext cx="51300" cy="488275"/>
            </a:xfrm>
            <a:custGeom>
              <a:avLst/>
              <a:gdLst/>
              <a:ahLst/>
              <a:cxnLst/>
              <a:rect l="l" t="t" r="r" b="b"/>
              <a:pathLst>
                <a:path w="2052" h="19531" extrusionOk="0">
                  <a:moveTo>
                    <a:pt x="1026" y="1"/>
                  </a:moveTo>
                  <a:cubicBezTo>
                    <a:pt x="459" y="1"/>
                    <a:pt x="0" y="461"/>
                    <a:pt x="0" y="1027"/>
                  </a:cubicBezTo>
                  <a:lnTo>
                    <a:pt x="0" y="18505"/>
                  </a:lnTo>
                  <a:cubicBezTo>
                    <a:pt x="0" y="19072"/>
                    <a:pt x="459" y="19531"/>
                    <a:pt x="1026" y="19531"/>
                  </a:cubicBezTo>
                  <a:cubicBezTo>
                    <a:pt x="1593" y="19531"/>
                    <a:pt x="2052" y="19072"/>
                    <a:pt x="2052" y="18505"/>
                  </a:cubicBezTo>
                  <a:lnTo>
                    <a:pt x="2052" y="1027"/>
                  </a:lnTo>
                  <a:cubicBezTo>
                    <a:pt x="2052" y="461"/>
                    <a:pt x="1593" y="1"/>
                    <a:pt x="10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2;p41">
              <a:extLst>
                <a:ext uri="{FF2B5EF4-FFF2-40B4-BE49-F238E27FC236}">
                  <a16:creationId xmlns:a16="http://schemas.microsoft.com/office/drawing/2014/main" id="{7D511011-C997-D345-8C14-5E86F587A04B}"/>
                </a:ext>
              </a:extLst>
            </p:cNvPr>
            <p:cNvSpPr/>
            <p:nvPr/>
          </p:nvSpPr>
          <p:spPr>
            <a:xfrm>
              <a:off x="-5582850" y="-1790600"/>
              <a:ext cx="51350" cy="488275"/>
            </a:xfrm>
            <a:custGeom>
              <a:avLst/>
              <a:gdLst/>
              <a:ahLst/>
              <a:cxnLst/>
              <a:rect l="l" t="t" r="r" b="b"/>
              <a:pathLst>
                <a:path w="2054" h="19531" extrusionOk="0">
                  <a:moveTo>
                    <a:pt x="1026" y="1"/>
                  </a:moveTo>
                  <a:cubicBezTo>
                    <a:pt x="460" y="1"/>
                    <a:pt x="1" y="461"/>
                    <a:pt x="1" y="1027"/>
                  </a:cubicBezTo>
                  <a:lnTo>
                    <a:pt x="1" y="18505"/>
                  </a:lnTo>
                  <a:cubicBezTo>
                    <a:pt x="1" y="19072"/>
                    <a:pt x="460" y="19531"/>
                    <a:pt x="1026" y="19531"/>
                  </a:cubicBezTo>
                  <a:cubicBezTo>
                    <a:pt x="1593" y="19531"/>
                    <a:pt x="2053" y="19072"/>
                    <a:pt x="2053" y="18505"/>
                  </a:cubicBezTo>
                  <a:lnTo>
                    <a:pt x="2053" y="1027"/>
                  </a:lnTo>
                  <a:cubicBezTo>
                    <a:pt x="2053" y="461"/>
                    <a:pt x="1593" y="1"/>
                    <a:pt x="10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3;p41">
              <a:extLst>
                <a:ext uri="{FF2B5EF4-FFF2-40B4-BE49-F238E27FC236}">
                  <a16:creationId xmlns:a16="http://schemas.microsoft.com/office/drawing/2014/main" id="{F05F313F-ABE7-D94D-AD9F-31AC4E2B7C92}"/>
                </a:ext>
              </a:extLst>
            </p:cNvPr>
            <p:cNvSpPr/>
            <p:nvPr/>
          </p:nvSpPr>
          <p:spPr>
            <a:xfrm>
              <a:off x="-6315775" y="-1163075"/>
              <a:ext cx="896175" cy="392550"/>
            </a:xfrm>
            <a:custGeom>
              <a:avLst/>
              <a:gdLst/>
              <a:ahLst/>
              <a:cxnLst/>
              <a:rect l="l" t="t" r="r" b="b"/>
              <a:pathLst>
                <a:path w="35847" h="15702" extrusionOk="0">
                  <a:moveTo>
                    <a:pt x="2439" y="1"/>
                  </a:moveTo>
                  <a:cubicBezTo>
                    <a:pt x="1092" y="1"/>
                    <a:pt x="1" y="1092"/>
                    <a:pt x="1" y="2439"/>
                  </a:cubicBezTo>
                  <a:lnTo>
                    <a:pt x="1" y="6194"/>
                  </a:lnTo>
                  <a:cubicBezTo>
                    <a:pt x="1" y="8714"/>
                    <a:pt x="1002" y="11133"/>
                    <a:pt x="2785" y="12916"/>
                  </a:cubicBezTo>
                  <a:cubicBezTo>
                    <a:pt x="4568" y="14699"/>
                    <a:pt x="6986" y="15701"/>
                    <a:pt x="9508" y="15701"/>
                  </a:cubicBezTo>
                  <a:lnTo>
                    <a:pt x="35847" y="15701"/>
                  </a:lnTo>
                  <a:lnTo>
                    <a:pt x="35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4;p41">
              <a:extLst>
                <a:ext uri="{FF2B5EF4-FFF2-40B4-BE49-F238E27FC236}">
                  <a16:creationId xmlns:a16="http://schemas.microsoft.com/office/drawing/2014/main" id="{3C4524EC-1FBF-EB4A-99A4-0B9ACA38FE34}"/>
                </a:ext>
              </a:extLst>
            </p:cNvPr>
            <p:cNvSpPr/>
            <p:nvPr/>
          </p:nvSpPr>
          <p:spPr>
            <a:xfrm>
              <a:off x="-6151900" y="-1075900"/>
              <a:ext cx="397475" cy="42075"/>
            </a:xfrm>
            <a:custGeom>
              <a:avLst/>
              <a:gdLst/>
              <a:ahLst/>
              <a:cxnLst/>
              <a:rect l="l" t="t" r="r" b="b"/>
              <a:pathLst>
                <a:path w="15899" h="1683" extrusionOk="0">
                  <a:moveTo>
                    <a:pt x="1" y="0"/>
                  </a:moveTo>
                  <a:lnTo>
                    <a:pt x="1" y="1682"/>
                  </a:lnTo>
                  <a:lnTo>
                    <a:pt x="15899" y="1682"/>
                  </a:lnTo>
                  <a:lnTo>
                    <a:pt x="15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5;p41">
              <a:extLst>
                <a:ext uri="{FF2B5EF4-FFF2-40B4-BE49-F238E27FC236}">
                  <a16:creationId xmlns:a16="http://schemas.microsoft.com/office/drawing/2014/main" id="{27858A04-2A1B-8A4A-8F01-BD874C2B9AC1}"/>
                </a:ext>
              </a:extLst>
            </p:cNvPr>
            <p:cNvSpPr/>
            <p:nvPr/>
          </p:nvSpPr>
          <p:spPr>
            <a:xfrm>
              <a:off x="-6151900" y="-986850"/>
              <a:ext cx="397475" cy="42050"/>
            </a:xfrm>
            <a:custGeom>
              <a:avLst/>
              <a:gdLst/>
              <a:ahLst/>
              <a:cxnLst/>
              <a:rect l="l" t="t" r="r" b="b"/>
              <a:pathLst>
                <a:path w="15899" h="1682" extrusionOk="0">
                  <a:moveTo>
                    <a:pt x="1" y="0"/>
                  </a:moveTo>
                  <a:lnTo>
                    <a:pt x="1" y="1682"/>
                  </a:lnTo>
                  <a:lnTo>
                    <a:pt x="15899" y="1682"/>
                  </a:lnTo>
                  <a:lnTo>
                    <a:pt x="15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6;p41">
              <a:extLst>
                <a:ext uri="{FF2B5EF4-FFF2-40B4-BE49-F238E27FC236}">
                  <a16:creationId xmlns:a16="http://schemas.microsoft.com/office/drawing/2014/main" id="{B75223B7-EE24-E34A-A153-6F7C938AF917}"/>
                </a:ext>
              </a:extLst>
            </p:cNvPr>
            <p:cNvSpPr/>
            <p:nvPr/>
          </p:nvSpPr>
          <p:spPr>
            <a:xfrm>
              <a:off x="-6151900" y="-897850"/>
              <a:ext cx="397475" cy="42100"/>
            </a:xfrm>
            <a:custGeom>
              <a:avLst/>
              <a:gdLst/>
              <a:ahLst/>
              <a:cxnLst/>
              <a:rect l="l" t="t" r="r" b="b"/>
              <a:pathLst>
                <a:path w="15899" h="1684" extrusionOk="0">
                  <a:moveTo>
                    <a:pt x="1" y="1"/>
                  </a:moveTo>
                  <a:lnTo>
                    <a:pt x="1" y="1683"/>
                  </a:lnTo>
                  <a:lnTo>
                    <a:pt x="15899" y="1683"/>
                  </a:lnTo>
                  <a:lnTo>
                    <a:pt x="158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7;p41">
              <a:extLst>
                <a:ext uri="{FF2B5EF4-FFF2-40B4-BE49-F238E27FC236}">
                  <a16:creationId xmlns:a16="http://schemas.microsoft.com/office/drawing/2014/main" id="{4D876A37-DA6C-0B4C-AC82-2272002B754F}"/>
                </a:ext>
              </a:extLst>
            </p:cNvPr>
            <p:cNvSpPr/>
            <p:nvPr/>
          </p:nvSpPr>
          <p:spPr>
            <a:xfrm>
              <a:off x="-6315775" y="-1392850"/>
              <a:ext cx="108700" cy="229800"/>
            </a:xfrm>
            <a:custGeom>
              <a:avLst/>
              <a:gdLst/>
              <a:ahLst/>
              <a:cxnLst/>
              <a:rect l="l" t="t" r="r" b="b"/>
              <a:pathLst>
                <a:path w="4348" h="9192" extrusionOk="0">
                  <a:moveTo>
                    <a:pt x="2508" y="1"/>
                  </a:moveTo>
                  <a:cubicBezTo>
                    <a:pt x="1123" y="1"/>
                    <a:pt x="1" y="1123"/>
                    <a:pt x="1" y="2508"/>
                  </a:cubicBezTo>
                  <a:lnTo>
                    <a:pt x="1" y="6684"/>
                  </a:lnTo>
                  <a:cubicBezTo>
                    <a:pt x="1" y="8069"/>
                    <a:pt x="1123" y="9192"/>
                    <a:pt x="2508" y="9192"/>
                  </a:cubicBezTo>
                  <a:lnTo>
                    <a:pt x="4347" y="9192"/>
                  </a:lnTo>
                  <a:lnTo>
                    <a:pt x="4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78;p41">
              <a:extLst>
                <a:ext uri="{FF2B5EF4-FFF2-40B4-BE49-F238E27FC236}">
                  <a16:creationId xmlns:a16="http://schemas.microsoft.com/office/drawing/2014/main" id="{5A81F79A-FF7D-4E49-B16A-A130F5DC96EA}"/>
                </a:ext>
              </a:extLst>
            </p:cNvPr>
            <p:cNvSpPr/>
            <p:nvPr/>
          </p:nvSpPr>
          <p:spPr>
            <a:xfrm>
              <a:off x="-5978725" y="-2908025"/>
              <a:ext cx="1058200" cy="334800"/>
            </a:xfrm>
            <a:custGeom>
              <a:avLst/>
              <a:gdLst/>
              <a:ahLst/>
              <a:cxnLst/>
              <a:rect l="l" t="t" r="r" b="b"/>
              <a:pathLst>
                <a:path w="42328" h="13392" extrusionOk="0">
                  <a:moveTo>
                    <a:pt x="37982" y="1"/>
                  </a:moveTo>
                  <a:cubicBezTo>
                    <a:pt x="37481" y="1"/>
                    <a:pt x="36968" y="89"/>
                    <a:pt x="36461" y="277"/>
                  </a:cubicBezTo>
                  <a:lnTo>
                    <a:pt x="8257" y="10763"/>
                  </a:lnTo>
                  <a:cubicBezTo>
                    <a:pt x="6921" y="11261"/>
                    <a:pt x="5571" y="11717"/>
                    <a:pt x="4211" y="12143"/>
                  </a:cubicBezTo>
                  <a:cubicBezTo>
                    <a:pt x="2817" y="12583"/>
                    <a:pt x="1409" y="12992"/>
                    <a:pt x="1" y="13391"/>
                  </a:cubicBezTo>
                  <a:lnTo>
                    <a:pt x="42327" y="13391"/>
                  </a:lnTo>
                  <a:lnTo>
                    <a:pt x="42327" y="4357"/>
                  </a:lnTo>
                  <a:cubicBezTo>
                    <a:pt x="42327" y="1865"/>
                    <a:pt x="40287" y="1"/>
                    <a:pt x="37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9;p41">
              <a:extLst>
                <a:ext uri="{FF2B5EF4-FFF2-40B4-BE49-F238E27FC236}">
                  <a16:creationId xmlns:a16="http://schemas.microsoft.com/office/drawing/2014/main" id="{3438402D-D920-0D44-AEB9-E3D33BB23F14}"/>
                </a:ext>
              </a:extLst>
            </p:cNvPr>
            <p:cNvSpPr/>
            <p:nvPr/>
          </p:nvSpPr>
          <p:spPr>
            <a:xfrm>
              <a:off x="-5978725" y="-2604450"/>
              <a:ext cx="1058200" cy="31225"/>
            </a:xfrm>
            <a:custGeom>
              <a:avLst/>
              <a:gdLst/>
              <a:ahLst/>
              <a:cxnLst/>
              <a:rect l="l" t="t" r="r" b="b"/>
              <a:pathLst>
                <a:path w="42328" h="1249" extrusionOk="0">
                  <a:moveTo>
                    <a:pt x="4211" y="0"/>
                  </a:moveTo>
                  <a:cubicBezTo>
                    <a:pt x="2817" y="440"/>
                    <a:pt x="1409" y="849"/>
                    <a:pt x="1" y="1248"/>
                  </a:cubicBezTo>
                  <a:lnTo>
                    <a:pt x="42327" y="1248"/>
                  </a:lnTo>
                  <a:lnTo>
                    <a:pt x="423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80;p41">
              <a:extLst>
                <a:ext uri="{FF2B5EF4-FFF2-40B4-BE49-F238E27FC236}">
                  <a16:creationId xmlns:a16="http://schemas.microsoft.com/office/drawing/2014/main" id="{3571884C-D89F-F74B-9ABA-41E67E24B837}"/>
                </a:ext>
              </a:extLst>
            </p:cNvPr>
            <p:cNvSpPr/>
            <p:nvPr/>
          </p:nvSpPr>
          <p:spPr>
            <a:xfrm>
              <a:off x="-5713925" y="-1870400"/>
              <a:ext cx="190150" cy="38300"/>
            </a:xfrm>
            <a:custGeom>
              <a:avLst/>
              <a:gdLst/>
              <a:ahLst/>
              <a:cxnLst/>
              <a:rect l="l" t="t" r="r" b="b"/>
              <a:pathLst>
                <a:path w="7606" h="1532" extrusionOk="0">
                  <a:moveTo>
                    <a:pt x="0" y="1"/>
                  </a:moveTo>
                  <a:lnTo>
                    <a:pt x="0" y="36"/>
                  </a:lnTo>
                  <a:cubicBezTo>
                    <a:pt x="0" y="862"/>
                    <a:pt x="671" y="1532"/>
                    <a:pt x="1497" y="1532"/>
                  </a:cubicBezTo>
                  <a:lnTo>
                    <a:pt x="6109" y="1532"/>
                  </a:lnTo>
                  <a:cubicBezTo>
                    <a:pt x="6935" y="1532"/>
                    <a:pt x="7605" y="862"/>
                    <a:pt x="7605" y="36"/>
                  </a:cubicBezTo>
                  <a:lnTo>
                    <a:pt x="7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1;p41">
              <a:extLst>
                <a:ext uri="{FF2B5EF4-FFF2-40B4-BE49-F238E27FC236}">
                  <a16:creationId xmlns:a16="http://schemas.microsoft.com/office/drawing/2014/main" id="{76483438-5CBC-DA4C-BE1F-D60EF7A3F9E1}"/>
                </a:ext>
              </a:extLst>
            </p:cNvPr>
            <p:cNvSpPr/>
            <p:nvPr/>
          </p:nvSpPr>
          <p:spPr>
            <a:xfrm>
              <a:off x="-6242075" y="-1392850"/>
              <a:ext cx="35000" cy="229800"/>
            </a:xfrm>
            <a:custGeom>
              <a:avLst/>
              <a:gdLst/>
              <a:ahLst/>
              <a:cxnLst/>
              <a:rect l="l" t="t" r="r" b="b"/>
              <a:pathLst>
                <a:path w="1400" h="9192" extrusionOk="0">
                  <a:moveTo>
                    <a:pt x="1" y="1"/>
                  </a:moveTo>
                  <a:lnTo>
                    <a:pt x="1" y="9192"/>
                  </a:lnTo>
                  <a:lnTo>
                    <a:pt x="1399" y="9192"/>
                  </a:lnTo>
                  <a:lnTo>
                    <a:pt x="13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2;p41">
              <a:extLst>
                <a:ext uri="{FF2B5EF4-FFF2-40B4-BE49-F238E27FC236}">
                  <a16:creationId xmlns:a16="http://schemas.microsoft.com/office/drawing/2014/main" id="{333C1BCC-038C-F442-956F-C4FBB8D6118F}"/>
                </a:ext>
              </a:extLst>
            </p:cNvPr>
            <p:cNvSpPr/>
            <p:nvPr/>
          </p:nvSpPr>
          <p:spPr>
            <a:xfrm>
              <a:off x="-4884425" y="-1062500"/>
              <a:ext cx="333100" cy="191400"/>
            </a:xfrm>
            <a:custGeom>
              <a:avLst/>
              <a:gdLst/>
              <a:ahLst/>
              <a:cxnLst/>
              <a:rect l="l" t="t" r="r" b="b"/>
              <a:pathLst>
                <a:path w="13324" h="7656" extrusionOk="0">
                  <a:moveTo>
                    <a:pt x="11338" y="682"/>
                  </a:moveTo>
                  <a:cubicBezTo>
                    <a:pt x="12058" y="682"/>
                    <a:pt x="12640" y="1265"/>
                    <a:pt x="12642" y="1984"/>
                  </a:cubicBezTo>
                  <a:lnTo>
                    <a:pt x="12642" y="5671"/>
                  </a:lnTo>
                  <a:cubicBezTo>
                    <a:pt x="12640" y="6390"/>
                    <a:pt x="12058" y="6973"/>
                    <a:pt x="11338" y="6974"/>
                  </a:cubicBezTo>
                  <a:lnTo>
                    <a:pt x="1986" y="6974"/>
                  </a:lnTo>
                  <a:cubicBezTo>
                    <a:pt x="1266" y="6973"/>
                    <a:pt x="684" y="6390"/>
                    <a:pt x="683" y="5671"/>
                  </a:cubicBezTo>
                  <a:lnTo>
                    <a:pt x="683" y="1984"/>
                  </a:lnTo>
                  <a:cubicBezTo>
                    <a:pt x="684" y="1265"/>
                    <a:pt x="1266" y="682"/>
                    <a:pt x="1986" y="682"/>
                  </a:cubicBezTo>
                  <a:close/>
                  <a:moveTo>
                    <a:pt x="1986" y="0"/>
                  </a:moveTo>
                  <a:cubicBezTo>
                    <a:pt x="891" y="0"/>
                    <a:pt x="1" y="890"/>
                    <a:pt x="1" y="1985"/>
                  </a:cubicBezTo>
                  <a:lnTo>
                    <a:pt x="1" y="5672"/>
                  </a:lnTo>
                  <a:cubicBezTo>
                    <a:pt x="1" y="6766"/>
                    <a:pt x="891" y="7656"/>
                    <a:pt x="1986" y="7656"/>
                  </a:cubicBezTo>
                  <a:lnTo>
                    <a:pt x="11339" y="7656"/>
                  </a:lnTo>
                  <a:cubicBezTo>
                    <a:pt x="12433" y="7656"/>
                    <a:pt x="13324" y="6766"/>
                    <a:pt x="13324" y="5672"/>
                  </a:cubicBezTo>
                  <a:lnTo>
                    <a:pt x="13324" y="1985"/>
                  </a:lnTo>
                  <a:cubicBezTo>
                    <a:pt x="13324" y="890"/>
                    <a:pt x="12432" y="0"/>
                    <a:pt x="11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3;p41">
              <a:extLst>
                <a:ext uri="{FF2B5EF4-FFF2-40B4-BE49-F238E27FC236}">
                  <a16:creationId xmlns:a16="http://schemas.microsoft.com/office/drawing/2014/main" id="{343607A0-55D7-0645-9AA0-1404F4EFF253}"/>
                </a:ext>
              </a:extLst>
            </p:cNvPr>
            <p:cNvSpPr/>
            <p:nvPr/>
          </p:nvSpPr>
          <p:spPr>
            <a:xfrm>
              <a:off x="-6200775" y="-2401325"/>
              <a:ext cx="128750" cy="25500"/>
            </a:xfrm>
            <a:custGeom>
              <a:avLst/>
              <a:gdLst/>
              <a:ahLst/>
              <a:cxnLst/>
              <a:rect l="l" t="t" r="r" b="b"/>
              <a:pathLst>
                <a:path w="5150" h="1020" extrusionOk="0">
                  <a:moveTo>
                    <a:pt x="381" y="0"/>
                  </a:moveTo>
                  <a:cubicBezTo>
                    <a:pt x="170" y="0"/>
                    <a:pt x="1" y="169"/>
                    <a:pt x="1" y="381"/>
                  </a:cubicBezTo>
                  <a:lnTo>
                    <a:pt x="1" y="639"/>
                  </a:lnTo>
                  <a:cubicBezTo>
                    <a:pt x="1" y="849"/>
                    <a:pt x="170" y="1019"/>
                    <a:pt x="381" y="1019"/>
                  </a:cubicBezTo>
                  <a:lnTo>
                    <a:pt x="4769" y="1019"/>
                  </a:lnTo>
                  <a:cubicBezTo>
                    <a:pt x="4980" y="1019"/>
                    <a:pt x="5150" y="849"/>
                    <a:pt x="5150" y="639"/>
                  </a:cubicBezTo>
                  <a:lnTo>
                    <a:pt x="5150" y="381"/>
                  </a:lnTo>
                  <a:cubicBezTo>
                    <a:pt x="5150" y="169"/>
                    <a:pt x="4980" y="0"/>
                    <a:pt x="4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4;p41">
              <a:extLst>
                <a:ext uri="{FF2B5EF4-FFF2-40B4-BE49-F238E27FC236}">
                  <a16:creationId xmlns:a16="http://schemas.microsoft.com/office/drawing/2014/main" id="{EE2030C7-D11D-8F4F-943F-27B8E3BF2FD3}"/>
                </a:ext>
              </a:extLst>
            </p:cNvPr>
            <p:cNvSpPr/>
            <p:nvPr/>
          </p:nvSpPr>
          <p:spPr>
            <a:xfrm>
              <a:off x="-6200775" y="-1907800"/>
              <a:ext cx="128750" cy="25500"/>
            </a:xfrm>
            <a:custGeom>
              <a:avLst/>
              <a:gdLst/>
              <a:ahLst/>
              <a:cxnLst/>
              <a:rect l="l" t="t" r="r" b="b"/>
              <a:pathLst>
                <a:path w="5150" h="1020" extrusionOk="0">
                  <a:moveTo>
                    <a:pt x="381" y="1"/>
                  </a:moveTo>
                  <a:cubicBezTo>
                    <a:pt x="170" y="1"/>
                    <a:pt x="1" y="171"/>
                    <a:pt x="1" y="381"/>
                  </a:cubicBezTo>
                  <a:lnTo>
                    <a:pt x="1" y="639"/>
                  </a:lnTo>
                  <a:cubicBezTo>
                    <a:pt x="1" y="851"/>
                    <a:pt x="170" y="1020"/>
                    <a:pt x="381" y="1020"/>
                  </a:cubicBezTo>
                  <a:lnTo>
                    <a:pt x="4769" y="1020"/>
                  </a:lnTo>
                  <a:cubicBezTo>
                    <a:pt x="4980" y="1020"/>
                    <a:pt x="5150" y="851"/>
                    <a:pt x="5150" y="639"/>
                  </a:cubicBezTo>
                  <a:lnTo>
                    <a:pt x="5150" y="381"/>
                  </a:lnTo>
                  <a:cubicBezTo>
                    <a:pt x="5150" y="171"/>
                    <a:pt x="4980" y="1"/>
                    <a:pt x="47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5;p41">
              <a:extLst>
                <a:ext uri="{FF2B5EF4-FFF2-40B4-BE49-F238E27FC236}">
                  <a16:creationId xmlns:a16="http://schemas.microsoft.com/office/drawing/2014/main" id="{72D41E04-BCD5-2243-A0D2-B9015E2C9906}"/>
                </a:ext>
              </a:extLst>
            </p:cNvPr>
            <p:cNvSpPr/>
            <p:nvPr/>
          </p:nvSpPr>
          <p:spPr>
            <a:xfrm>
              <a:off x="-6242075" y="-2401325"/>
              <a:ext cx="77350" cy="519050"/>
            </a:xfrm>
            <a:custGeom>
              <a:avLst/>
              <a:gdLst/>
              <a:ahLst/>
              <a:cxnLst/>
              <a:rect l="l" t="t" r="r" b="b"/>
              <a:pathLst>
                <a:path w="3094" h="20762" extrusionOk="0">
                  <a:moveTo>
                    <a:pt x="1821" y="0"/>
                  </a:moveTo>
                  <a:cubicBezTo>
                    <a:pt x="816" y="0"/>
                    <a:pt x="1" y="816"/>
                    <a:pt x="1" y="1822"/>
                  </a:cubicBezTo>
                  <a:lnTo>
                    <a:pt x="1" y="18939"/>
                  </a:lnTo>
                  <a:cubicBezTo>
                    <a:pt x="1" y="19946"/>
                    <a:pt x="816" y="20762"/>
                    <a:pt x="1823" y="20762"/>
                  </a:cubicBezTo>
                  <a:lnTo>
                    <a:pt x="3094" y="20762"/>
                  </a:lnTo>
                  <a:lnTo>
                    <a:pt x="3094" y="0"/>
                  </a:lnTo>
                  <a:lnTo>
                    <a:pt x="1823" y="0"/>
                  </a:lnTo>
                  <a:cubicBezTo>
                    <a:pt x="1822" y="0"/>
                    <a:pt x="1822" y="0"/>
                    <a:pt x="1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6;p41">
              <a:extLst>
                <a:ext uri="{FF2B5EF4-FFF2-40B4-BE49-F238E27FC236}">
                  <a16:creationId xmlns:a16="http://schemas.microsoft.com/office/drawing/2014/main" id="{1ED8A0D0-C952-C64F-B689-5782B05431A5}"/>
                </a:ext>
              </a:extLst>
            </p:cNvPr>
            <p:cNvSpPr/>
            <p:nvPr/>
          </p:nvSpPr>
          <p:spPr>
            <a:xfrm>
              <a:off x="-6168250" y="-2392925"/>
              <a:ext cx="78275" cy="119000"/>
            </a:xfrm>
            <a:custGeom>
              <a:avLst/>
              <a:gdLst/>
              <a:ahLst/>
              <a:cxnLst/>
              <a:rect l="l" t="t" r="r" b="b"/>
              <a:pathLst>
                <a:path w="3131" h="4760" extrusionOk="0">
                  <a:moveTo>
                    <a:pt x="2941" y="0"/>
                  </a:moveTo>
                  <a:lnTo>
                    <a:pt x="555" y="4282"/>
                  </a:lnTo>
                  <a:lnTo>
                    <a:pt x="1" y="4282"/>
                  </a:lnTo>
                  <a:lnTo>
                    <a:pt x="1" y="4759"/>
                  </a:lnTo>
                  <a:lnTo>
                    <a:pt x="666" y="4759"/>
                  </a:lnTo>
                  <a:lnTo>
                    <a:pt x="3130" y="338"/>
                  </a:lnTo>
                  <a:lnTo>
                    <a:pt x="29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7;p41">
              <a:extLst>
                <a:ext uri="{FF2B5EF4-FFF2-40B4-BE49-F238E27FC236}">
                  <a16:creationId xmlns:a16="http://schemas.microsoft.com/office/drawing/2014/main" id="{4744F1FD-8D17-FB4F-9019-2EBE47F96BCB}"/>
                </a:ext>
              </a:extLst>
            </p:cNvPr>
            <p:cNvSpPr/>
            <p:nvPr/>
          </p:nvSpPr>
          <p:spPr>
            <a:xfrm>
              <a:off x="-6168250" y="-2006625"/>
              <a:ext cx="78275" cy="118975"/>
            </a:xfrm>
            <a:custGeom>
              <a:avLst/>
              <a:gdLst/>
              <a:ahLst/>
              <a:cxnLst/>
              <a:rect l="l" t="t" r="r" b="b"/>
              <a:pathLst>
                <a:path w="3131" h="4759" extrusionOk="0">
                  <a:moveTo>
                    <a:pt x="1" y="1"/>
                  </a:moveTo>
                  <a:lnTo>
                    <a:pt x="1" y="478"/>
                  </a:lnTo>
                  <a:lnTo>
                    <a:pt x="555" y="478"/>
                  </a:lnTo>
                  <a:lnTo>
                    <a:pt x="2941" y="4758"/>
                  </a:lnTo>
                  <a:lnTo>
                    <a:pt x="3130" y="4421"/>
                  </a:lnTo>
                  <a:lnTo>
                    <a:pt x="6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88;p41">
              <a:extLst>
                <a:ext uri="{FF2B5EF4-FFF2-40B4-BE49-F238E27FC236}">
                  <a16:creationId xmlns:a16="http://schemas.microsoft.com/office/drawing/2014/main" id="{A82E8115-D70D-0640-BF55-60FB101F20BB}"/>
                </a:ext>
              </a:extLst>
            </p:cNvPr>
            <p:cNvSpPr/>
            <p:nvPr/>
          </p:nvSpPr>
          <p:spPr>
            <a:xfrm>
              <a:off x="-5284750" y="-2454275"/>
              <a:ext cx="196025" cy="49625"/>
            </a:xfrm>
            <a:custGeom>
              <a:avLst/>
              <a:gdLst/>
              <a:ahLst/>
              <a:cxnLst/>
              <a:rect l="l" t="t" r="r" b="b"/>
              <a:pathLst>
                <a:path w="7841" h="1985" extrusionOk="0">
                  <a:moveTo>
                    <a:pt x="993" y="1"/>
                  </a:moveTo>
                  <a:cubicBezTo>
                    <a:pt x="445" y="1"/>
                    <a:pt x="1" y="445"/>
                    <a:pt x="1" y="993"/>
                  </a:cubicBezTo>
                  <a:cubicBezTo>
                    <a:pt x="1" y="1540"/>
                    <a:pt x="445" y="1985"/>
                    <a:pt x="993" y="1985"/>
                  </a:cubicBezTo>
                  <a:lnTo>
                    <a:pt x="6849" y="1985"/>
                  </a:lnTo>
                  <a:cubicBezTo>
                    <a:pt x="7396" y="1985"/>
                    <a:pt x="7841" y="1540"/>
                    <a:pt x="7841" y="993"/>
                  </a:cubicBezTo>
                  <a:cubicBezTo>
                    <a:pt x="7841" y="445"/>
                    <a:pt x="7396" y="1"/>
                    <a:pt x="6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89;p41">
              <a:extLst>
                <a:ext uri="{FF2B5EF4-FFF2-40B4-BE49-F238E27FC236}">
                  <a16:creationId xmlns:a16="http://schemas.microsoft.com/office/drawing/2014/main" id="{D0995448-69A0-EC40-A027-09BAF90D463C}"/>
                </a:ext>
              </a:extLst>
            </p:cNvPr>
            <p:cNvSpPr/>
            <p:nvPr/>
          </p:nvSpPr>
          <p:spPr>
            <a:xfrm>
              <a:off x="-5284750" y="-2368000"/>
              <a:ext cx="196025" cy="49600"/>
            </a:xfrm>
            <a:custGeom>
              <a:avLst/>
              <a:gdLst/>
              <a:ahLst/>
              <a:cxnLst/>
              <a:rect l="l" t="t" r="r" b="b"/>
              <a:pathLst>
                <a:path w="7841" h="1984" extrusionOk="0">
                  <a:moveTo>
                    <a:pt x="993" y="1"/>
                  </a:moveTo>
                  <a:cubicBezTo>
                    <a:pt x="445" y="1"/>
                    <a:pt x="1" y="444"/>
                    <a:pt x="1" y="993"/>
                  </a:cubicBezTo>
                  <a:cubicBezTo>
                    <a:pt x="2" y="1540"/>
                    <a:pt x="445" y="1984"/>
                    <a:pt x="993" y="1984"/>
                  </a:cubicBezTo>
                  <a:lnTo>
                    <a:pt x="6849" y="1984"/>
                  </a:lnTo>
                  <a:cubicBezTo>
                    <a:pt x="7396" y="1984"/>
                    <a:pt x="7841" y="1540"/>
                    <a:pt x="7841" y="993"/>
                  </a:cubicBezTo>
                  <a:cubicBezTo>
                    <a:pt x="7841" y="444"/>
                    <a:pt x="7396" y="1"/>
                    <a:pt x="6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0;p41">
              <a:extLst>
                <a:ext uri="{FF2B5EF4-FFF2-40B4-BE49-F238E27FC236}">
                  <a16:creationId xmlns:a16="http://schemas.microsoft.com/office/drawing/2014/main" id="{4E4A6397-8E6A-244C-98DC-9EB8F5687207}"/>
                </a:ext>
              </a:extLst>
            </p:cNvPr>
            <p:cNvSpPr/>
            <p:nvPr/>
          </p:nvSpPr>
          <p:spPr>
            <a:xfrm>
              <a:off x="-5284750" y="-2281750"/>
              <a:ext cx="196025" cy="49600"/>
            </a:xfrm>
            <a:custGeom>
              <a:avLst/>
              <a:gdLst/>
              <a:ahLst/>
              <a:cxnLst/>
              <a:rect l="l" t="t" r="r" b="b"/>
              <a:pathLst>
                <a:path w="7841" h="1984" extrusionOk="0">
                  <a:moveTo>
                    <a:pt x="993" y="1"/>
                  </a:moveTo>
                  <a:cubicBezTo>
                    <a:pt x="445" y="1"/>
                    <a:pt x="1" y="444"/>
                    <a:pt x="1" y="993"/>
                  </a:cubicBezTo>
                  <a:cubicBezTo>
                    <a:pt x="1" y="1540"/>
                    <a:pt x="445" y="1984"/>
                    <a:pt x="993" y="1984"/>
                  </a:cubicBezTo>
                  <a:lnTo>
                    <a:pt x="6849" y="1984"/>
                  </a:lnTo>
                  <a:cubicBezTo>
                    <a:pt x="7396" y="1984"/>
                    <a:pt x="7841" y="1540"/>
                    <a:pt x="7841" y="993"/>
                  </a:cubicBezTo>
                  <a:cubicBezTo>
                    <a:pt x="7841" y="444"/>
                    <a:pt x="7396" y="1"/>
                    <a:pt x="6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1;p41">
              <a:extLst>
                <a:ext uri="{FF2B5EF4-FFF2-40B4-BE49-F238E27FC236}">
                  <a16:creationId xmlns:a16="http://schemas.microsoft.com/office/drawing/2014/main" id="{2FB7A38D-E287-834A-9C4E-509EC7A9E7CC}"/>
                </a:ext>
              </a:extLst>
            </p:cNvPr>
            <p:cNvSpPr/>
            <p:nvPr/>
          </p:nvSpPr>
          <p:spPr>
            <a:xfrm>
              <a:off x="-5284750" y="-2195500"/>
              <a:ext cx="196025" cy="49625"/>
            </a:xfrm>
            <a:custGeom>
              <a:avLst/>
              <a:gdLst/>
              <a:ahLst/>
              <a:cxnLst/>
              <a:rect l="l" t="t" r="r" b="b"/>
              <a:pathLst>
                <a:path w="7841" h="1985" extrusionOk="0">
                  <a:moveTo>
                    <a:pt x="993" y="1"/>
                  </a:moveTo>
                  <a:cubicBezTo>
                    <a:pt x="445" y="1"/>
                    <a:pt x="1" y="444"/>
                    <a:pt x="1" y="993"/>
                  </a:cubicBezTo>
                  <a:cubicBezTo>
                    <a:pt x="1" y="1540"/>
                    <a:pt x="445" y="1985"/>
                    <a:pt x="993" y="1985"/>
                  </a:cubicBezTo>
                  <a:lnTo>
                    <a:pt x="6849" y="1985"/>
                  </a:lnTo>
                  <a:cubicBezTo>
                    <a:pt x="7396" y="1985"/>
                    <a:pt x="7841" y="1540"/>
                    <a:pt x="7841" y="993"/>
                  </a:cubicBezTo>
                  <a:cubicBezTo>
                    <a:pt x="7841" y="445"/>
                    <a:pt x="7396" y="1"/>
                    <a:pt x="6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2;p41">
              <a:extLst>
                <a:ext uri="{FF2B5EF4-FFF2-40B4-BE49-F238E27FC236}">
                  <a16:creationId xmlns:a16="http://schemas.microsoft.com/office/drawing/2014/main" id="{FB77AF62-E25F-6647-B08C-1ACCE4B32CBA}"/>
                </a:ext>
              </a:extLst>
            </p:cNvPr>
            <p:cNvSpPr/>
            <p:nvPr/>
          </p:nvSpPr>
          <p:spPr>
            <a:xfrm>
              <a:off x="-5284750" y="-2109250"/>
              <a:ext cx="196025" cy="49625"/>
            </a:xfrm>
            <a:custGeom>
              <a:avLst/>
              <a:gdLst/>
              <a:ahLst/>
              <a:cxnLst/>
              <a:rect l="l" t="t" r="r" b="b"/>
              <a:pathLst>
                <a:path w="7841" h="1985" extrusionOk="0">
                  <a:moveTo>
                    <a:pt x="993" y="1"/>
                  </a:moveTo>
                  <a:cubicBezTo>
                    <a:pt x="445" y="1"/>
                    <a:pt x="1" y="445"/>
                    <a:pt x="1" y="993"/>
                  </a:cubicBezTo>
                  <a:cubicBezTo>
                    <a:pt x="1" y="1540"/>
                    <a:pt x="445" y="1985"/>
                    <a:pt x="993" y="1985"/>
                  </a:cubicBezTo>
                  <a:lnTo>
                    <a:pt x="6849" y="1985"/>
                  </a:lnTo>
                  <a:cubicBezTo>
                    <a:pt x="7396" y="1985"/>
                    <a:pt x="7841" y="1540"/>
                    <a:pt x="7841" y="993"/>
                  </a:cubicBezTo>
                  <a:cubicBezTo>
                    <a:pt x="7841" y="445"/>
                    <a:pt x="7396" y="1"/>
                    <a:pt x="6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3;p41">
              <a:extLst>
                <a:ext uri="{FF2B5EF4-FFF2-40B4-BE49-F238E27FC236}">
                  <a16:creationId xmlns:a16="http://schemas.microsoft.com/office/drawing/2014/main" id="{668D713E-C4B2-574F-897D-9C76BCE41794}"/>
                </a:ext>
              </a:extLst>
            </p:cNvPr>
            <p:cNvSpPr/>
            <p:nvPr/>
          </p:nvSpPr>
          <p:spPr>
            <a:xfrm>
              <a:off x="-5284750" y="-2022975"/>
              <a:ext cx="196025" cy="49600"/>
            </a:xfrm>
            <a:custGeom>
              <a:avLst/>
              <a:gdLst/>
              <a:ahLst/>
              <a:cxnLst/>
              <a:rect l="l" t="t" r="r" b="b"/>
              <a:pathLst>
                <a:path w="7841" h="1984" extrusionOk="0">
                  <a:moveTo>
                    <a:pt x="991" y="1"/>
                  </a:moveTo>
                  <a:cubicBezTo>
                    <a:pt x="444" y="1"/>
                    <a:pt x="1" y="445"/>
                    <a:pt x="1" y="992"/>
                  </a:cubicBezTo>
                  <a:cubicBezTo>
                    <a:pt x="1" y="1540"/>
                    <a:pt x="445" y="1984"/>
                    <a:pt x="993" y="1984"/>
                  </a:cubicBezTo>
                  <a:lnTo>
                    <a:pt x="6849" y="1984"/>
                  </a:lnTo>
                  <a:cubicBezTo>
                    <a:pt x="7396" y="1984"/>
                    <a:pt x="7841" y="1540"/>
                    <a:pt x="7841" y="992"/>
                  </a:cubicBezTo>
                  <a:cubicBezTo>
                    <a:pt x="7841" y="444"/>
                    <a:pt x="7396" y="1"/>
                    <a:pt x="6849" y="1"/>
                  </a:cubicBezTo>
                  <a:lnTo>
                    <a:pt x="993" y="1"/>
                  </a:lnTo>
                  <a:cubicBezTo>
                    <a:pt x="992" y="1"/>
                    <a:pt x="992" y="1"/>
                    <a:pt x="9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4;p41">
              <a:extLst>
                <a:ext uri="{FF2B5EF4-FFF2-40B4-BE49-F238E27FC236}">
                  <a16:creationId xmlns:a16="http://schemas.microsoft.com/office/drawing/2014/main" id="{B0748D95-F30F-7E43-B447-E51BDBC55B32}"/>
                </a:ext>
              </a:extLst>
            </p:cNvPr>
            <p:cNvSpPr/>
            <p:nvPr/>
          </p:nvSpPr>
          <p:spPr>
            <a:xfrm>
              <a:off x="-6277075" y="-1780700"/>
              <a:ext cx="52500" cy="36750"/>
            </a:xfrm>
            <a:custGeom>
              <a:avLst/>
              <a:gdLst/>
              <a:ahLst/>
              <a:cxnLst/>
              <a:rect l="l" t="t" r="r" b="b"/>
              <a:pathLst>
                <a:path w="2100" h="1470" extrusionOk="0">
                  <a:moveTo>
                    <a:pt x="1" y="1"/>
                  </a:moveTo>
                  <a:lnTo>
                    <a:pt x="1" y="1470"/>
                  </a:lnTo>
                  <a:lnTo>
                    <a:pt x="2100" y="1470"/>
                  </a:lnTo>
                  <a:lnTo>
                    <a:pt x="2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5;p41">
              <a:extLst>
                <a:ext uri="{FF2B5EF4-FFF2-40B4-BE49-F238E27FC236}">
                  <a16:creationId xmlns:a16="http://schemas.microsoft.com/office/drawing/2014/main" id="{DC17F7BE-A833-5847-B423-98D6BF04FD6D}"/>
                </a:ext>
              </a:extLst>
            </p:cNvPr>
            <p:cNvSpPr/>
            <p:nvPr/>
          </p:nvSpPr>
          <p:spPr>
            <a:xfrm>
              <a:off x="-6277075" y="-1699925"/>
              <a:ext cx="52500" cy="36750"/>
            </a:xfrm>
            <a:custGeom>
              <a:avLst/>
              <a:gdLst/>
              <a:ahLst/>
              <a:cxnLst/>
              <a:rect l="l" t="t" r="r" b="b"/>
              <a:pathLst>
                <a:path w="2100" h="1470" extrusionOk="0">
                  <a:moveTo>
                    <a:pt x="1" y="1"/>
                  </a:moveTo>
                  <a:lnTo>
                    <a:pt x="1" y="1470"/>
                  </a:lnTo>
                  <a:lnTo>
                    <a:pt x="2100" y="1470"/>
                  </a:lnTo>
                  <a:lnTo>
                    <a:pt x="2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6;p41">
              <a:extLst>
                <a:ext uri="{FF2B5EF4-FFF2-40B4-BE49-F238E27FC236}">
                  <a16:creationId xmlns:a16="http://schemas.microsoft.com/office/drawing/2014/main" id="{25FBEAF3-4B88-6C45-B9C8-B9C51EDB51B5}"/>
                </a:ext>
              </a:extLst>
            </p:cNvPr>
            <p:cNvSpPr/>
            <p:nvPr/>
          </p:nvSpPr>
          <p:spPr>
            <a:xfrm>
              <a:off x="-6277075" y="-1619125"/>
              <a:ext cx="52500" cy="36725"/>
            </a:xfrm>
            <a:custGeom>
              <a:avLst/>
              <a:gdLst/>
              <a:ahLst/>
              <a:cxnLst/>
              <a:rect l="l" t="t" r="r" b="b"/>
              <a:pathLst>
                <a:path w="2100" h="1469" extrusionOk="0">
                  <a:moveTo>
                    <a:pt x="1" y="1"/>
                  </a:moveTo>
                  <a:lnTo>
                    <a:pt x="1" y="1469"/>
                  </a:lnTo>
                  <a:lnTo>
                    <a:pt x="2100" y="1469"/>
                  </a:lnTo>
                  <a:lnTo>
                    <a:pt x="2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97;p41">
              <a:extLst>
                <a:ext uri="{FF2B5EF4-FFF2-40B4-BE49-F238E27FC236}">
                  <a16:creationId xmlns:a16="http://schemas.microsoft.com/office/drawing/2014/main" id="{762E3255-09DC-F54F-9412-37DD7B4FE684}"/>
                </a:ext>
              </a:extLst>
            </p:cNvPr>
            <p:cNvSpPr/>
            <p:nvPr/>
          </p:nvSpPr>
          <p:spPr>
            <a:xfrm>
              <a:off x="-6277075" y="-1538350"/>
              <a:ext cx="52500" cy="36725"/>
            </a:xfrm>
            <a:custGeom>
              <a:avLst/>
              <a:gdLst/>
              <a:ahLst/>
              <a:cxnLst/>
              <a:rect l="l" t="t" r="r" b="b"/>
              <a:pathLst>
                <a:path w="2100" h="1469" extrusionOk="0">
                  <a:moveTo>
                    <a:pt x="1" y="1"/>
                  </a:moveTo>
                  <a:lnTo>
                    <a:pt x="1" y="1469"/>
                  </a:lnTo>
                  <a:lnTo>
                    <a:pt x="2100" y="1469"/>
                  </a:lnTo>
                  <a:lnTo>
                    <a:pt x="2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98;p41">
              <a:extLst>
                <a:ext uri="{FF2B5EF4-FFF2-40B4-BE49-F238E27FC236}">
                  <a16:creationId xmlns:a16="http://schemas.microsoft.com/office/drawing/2014/main" id="{C86B87DD-DC0A-2D41-8FDF-DA9BD844A2BC}"/>
                </a:ext>
              </a:extLst>
            </p:cNvPr>
            <p:cNvSpPr/>
            <p:nvPr/>
          </p:nvSpPr>
          <p:spPr>
            <a:xfrm>
              <a:off x="-6277075" y="-1457575"/>
              <a:ext cx="52500" cy="36750"/>
            </a:xfrm>
            <a:custGeom>
              <a:avLst/>
              <a:gdLst/>
              <a:ahLst/>
              <a:cxnLst/>
              <a:rect l="l" t="t" r="r" b="b"/>
              <a:pathLst>
                <a:path w="2100" h="1470" extrusionOk="0">
                  <a:moveTo>
                    <a:pt x="1" y="1"/>
                  </a:moveTo>
                  <a:lnTo>
                    <a:pt x="1" y="1470"/>
                  </a:lnTo>
                  <a:lnTo>
                    <a:pt x="2100" y="1470"/>
                  </a:lnTo>
                  <a:lnTo>
                    <a:pt x="2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99;p41">
              <a:extLst>
                <a:ext uri="{FF2B5EF4-FFF2-40B4-BE49-F238E27FC236}">
                  <a16:creationId xmlns:a16="http://schemas.microsoft.com/office/drawing/2014/main" id="{D28E9B0E-762A-8C4C-B61A-9F9508952406}"/>
                </a:ext>
              </a:extLst>
            </p:cNvPr>
            <p:cNvSpPr/>
            <p:nvPr/>
          </p:nvSpPr>
          <p:spPr>
            <a:xfrm>
              <a:off x="-5804675" y="-1195600"/>
              <a:ext cx="850475" cy="425250"/>
            </a:xfrm>
            <a:custGeom>
              <a:avLst/>
              <a:gdLst/>
              <a:ahLst/>
              <a:cxnLst/>
              <a:rect l="l" t="t" r="r" b="b"/>
              <a:pathLst>
                <a:path w="34019" h="17010" extrusionOk="0">
                  <a:moveTo>
                    <a:pt x="17010" y="1"/>
                  </a:moveTo>
                  <a:cubicBezTo>
                    <a:pt x="7615" y="1"/>
                    <a:pt x="1" y="7615"/>
                    <a:pt x="1" y="17010"/>
                  </a:cubicBezTo>
                  <a:lnTo>
                    <a:pt x="34019" y="17010"/>
                  </a:lnTo>
                  <a:cubicBezTo>
                    <a:pt x="34019" y="7615"/>
                    <a:pt x="26401" y="1"/>
                    <a:pt x="17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00;p41">
              <a:extLst>
                <a:ext uri="{FF2B5EF4-FFF2-40B4-BE49-F238E27FC236}">
                  <a16:creationId xmlns:a16="http://schemas.microsoft.com/office/drawing/2014/main" id="{5E01FCF8-CEFC-704D-996F-8D2C88DD06EA}"/>
                </a:ext>
              </a:extLst>
            </p:cNvPr>
            <p:cNvSpPr/>
            <p:nvPr/>
          </p:nvSpPr>
          <p:spPr>
            <a:xfrm>
              <a:off x="-5734200" y="-1125100"/>
              <a:ext cx="709450" cy="709425"/>
            </a:xfrm>
            <a:custGeom>
              <a:avLst/>
              <a:gdLst/>
              <a:ahLst/>
              <a:cxnLst/>
              <a:rect l="l" t="t" r="r" b="b"/>
              <a:pathLst>
                <a:path w="28378" h="28377" extrusionOk="0">
                  <a:moveTo>
                    <a:pt x="14189" y="1"/>
                  </a:moveTo>
                  <a:cubicBezTo>
                    <a:pt x="10426" y="1"/>
                    <a:pt x="6817" y="1495"/>
                    <a:pt x="4156" y="4155"/>
                  </a:cubicBezTo>
                  <a:cubicBezTo>
                    <a:pt x="1496" y="6817"/>
                    <a:pt x="1" y="10425"/>
                    <a:pt x="1" y="14189"/>
                  </a:cubicBezTo>
                  <a:cubicBezTo>
                    <a:pt x="1" y="17952"/>
                    <a:pt x="1496" y="21560"/>
                    <a:pt x="4156" y="24221"/>
                  </a:cubicBezTo>
                  <a:cubicBezTo>
                    <a:pt x="6817" y="26882"/>
                    <a:pt x="10426" y="28377"/>
                    <a:pt x="14189" y="28377"/>
                  </a:cubicBezTo>
                  <a:cubicBezTo>
                    <a:pt x="17952" y="28377"/>
                    <a:pt x="21561" y="26882"/>
                    <a:pt x="24222" y="24221"/>
                  </a:cubicBezTo>
                  <a:cubicBezTo>
                    <a:pt x="26883" y="21560"/>
                    <a:pt x="28378" y="17952"/>
                    <a:pt x="28378" y="14189"/>
                  </a:cubicBezTo>
                  <a:cubicBezTo>
                    <a:pt x="28378" y="10425"/>
                    <a:pt x="26883" y="6817"/>
                    <a:pt x="24222" y="4155"/>
                  </a:cubicBezTo>
                  <a:cubicBezTo>
                    <a:pt x="21561" y="1495"/>
                    <a:pt x="17952" y="1"/>
                    <a:pt x="14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01;p41">
              <a:extLst>
                <a:ext uri="{FF2B5EF4-FFF2-40B4-BE49-F238E27FC236}">
                  <a16:creationId xmlns:a16="http://schemas.microsoft.com/office/drawing/2014/main" id="{445178BC-9C9C-FB40-87EA-63E0552B0544}"/>
                </a:ext>
              </a:extLst>
            </p:cNvPr>
            <p:cNvSpPr/>
            <p:nvPr/>
          </p:nvSpPr>
          <p:spPr>
            <a:xfrm>
              <a:off x="-5580300" y="-971225"/>
              <a:ext cx="401650" cy="401650"/>
            </a:xfrm>
            <a:custGeom>
              <a:avLst/>
              <a:gdLst/>
              <a:ahLst/>
              <a:cxnLst/>
              <a:rect l="l" t="t" r="r" b="b"/>
              <a:pathLst>
                <a:path w="16066" h="16066" extrusionOk="0">
                  <a:moveTo>
                    <a:pt x="8033" y="1"/>
                  </a:moveTo>
                  <a:cubicBezTo>
                    <a:pt x="5903" y="1"/>
                    <a:pt x="3859" y="847"/>
                    <a:pt x="2353" y="2353"/>
                  </a:cubicBezTo>
                  <a:cubicBezTo>
                    <a:pt x="847" y="3861"/>
                    <a:pt x="1" y="5903"/>
                    <a:pt x="1" y="8034"/>
                  </a:cubicBezTo>
                  <a:cubicBezTo>
                    <a:pt x="1" y="10164"/>
                    <a:pt x="847" y="12207"/>
                    <a:pt x="2353" y="13713"/>
                  </a:cubicBezTo>
                  <a:cubicBezTo>
                    <a:pt x="3859" y="15220"/>
                    <a:pt x="5903" y="16066"/>
                    <a:pt x="8033" y="16066"/>
                  </a:cubicBezTo>
                  <a:cubicBezTo>
                    <a:pt x="10163" y="16066"/>
                    <a:pt x="12207" y="15220"/>
                    <a:pt x="13713" y="13713"/>
                  </a:cubicBezTo>
                  <a:cubicBezTo>
                    <a:pt x="15219" y="12207"/>
                    <a:pt x="16065" y="10164"/>
                    <a:pt x="16065" y="8034"/>
                  </a:cubicBezTo>
                  <a:cubicBezTo>
                    <a:pt x="16065" y="5903"/>
                    <a:pt x="15219" y="3861"/>
                    <a:pt x="13713" y="2353"/>
                  </a:cubicBezTo>
                  <a:cubicBezTo>
                    <a:pt x="12207" y="847"/>
                    <a:pt x="10163" y="1"/>
                    <a:pt x="80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2;p41">
              <a:extLst>
                <a:ext uri="{FF2B5EF4-FFF2-40B4-BE49-F238E27FC236}">
                  <a16:creationId xmlns:a16="http://schemas.microsoft.com/office/drawing/2014/main" id="{862E3350-7C7D-CF48-A8EA-55BE027E1CAF}"/>
                </a:ext>
              </a:extLst>
            </p:cNvPr>
            <p:cNvSpPr/>
            <p:nvPr/>
          </p:nvSpPr>
          <p:spPr>
            <a:xfrm>
              <a:off x="-5559350" y="-950275"/>
              <a:ext cx="359750" cy="359775"/>
            </a:xfrm>
            <a:custGeom>
              <a:avLst/>
              <a:gdLst/>
              <a:ahLst/>
              <a:cxnLst/>
              <a:rect l="l" t="t" r="r" b="b"/>
              <a:pathLst>
                <a:path w="14390" h="14391" extrusionOk="0">
                  <a:moveTo>
                    <a:pt x="7195" y="1"/>
                  </a:moveTo>
                  <a:cubicBezTo>
                    <a:pt x="5287" y="1"/>
                    <a:pt x="3457" y="759"/>
                    <a:pt x="2107" y="2109"/>
                  </a:cubicBezTo>
                  <a:cubicBezTo>
                    <a:pt x="759" y="3457"/>
                    <a:pt x="1" y="5287"/>
                    <a:pt x="1" y="7196"/>
                  </a:cubicBezTo>
                  <a:cubicBezTo>
                    <a:pt x="1" y="9104"/>
                    <a:pt x="759" y="10934"/>
                    <a:pt x="2107" y="12283"/>
                  </a:cubicBezTo>
                  <a:cubicBezTo>
                    <a:pt x="3457" y="13632"/>
                    <a:pt x="5287" y="14391"/>
                    <a:pt x="7195" y="14391"/>
                  </a:cubicBezTo>
                  <a:cubicBezTo>
                    <a:pt x="9103" y="14391"/>
                    <a:pt x="10933" y="13632"/>
                    <a:pt x="12283" y="12283"/>
                  </a:cubicBezTo>
                  <a:cubicBezTo>
                    <a:pt x="13632" y="10934"/>
                    <a:pt x="14389" y="9104"/>
                    <a:pt x="14389" y="7196"/>
                  </a:cubicBezTo>
                  <a:cubicBezTo>
                    <a:pt x="14389" y="5287"/>
                    <a:pt x="13632" y="3457"/>
                    <a:pt x="12283" y="2109"/>
                  </a:cubicBezTo>
                  <a:cubicBezTo>
                    <a:pt x="10933" y="759"/>
                    <a:pt x="9103" y="1"/>
                    <a:pt x="7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03;p41">
              <a:extLst>
                <a:ext uri="{FF2B5EF4-FFF2-40B4-BE49-F238E27FC236}">
                  <a16:creationId xmlns:a16="http://schemas.microsoft.com/office/drawing/2014/main" id="{7B68040D-2E4D-244B-8615-E4B0C27EF3BD}"/>
                </a:ext>
              </a:extLst>
            </p:cNvPr>
            <p:cNvSpPr/>
            <p:nvPr/>
          </p:nvSpPr>
          <p:spPr>
            <a:xfrm>
              <a:off x="-5465475" y="-856400"/>
              <a:ext cx="172000" cy="172000"/>
            </a:xfrm>
            <a:custGeom>
              <a:avLst/>
              <a:gdLst/>
              <a:ahLst/>
              <a:cxnLst/>
              <a:rect l="l" t="t" r="r" b="b"/>
              <a:pathLst>
                <a:path w="6880" h="6880" extrusionOk="0">
                  <a:moveTo>
                    <a:pt x="3441" y="0"/>
                  </a:moveTo>
                  <a:cubicBezTo>
                    <a:pt x="1540" y="0"/>
                    <a:pt x="0" y="1540"/>
                    <a:pt x="0" y="3441"/>
                  </a:cubicBezTo>
                  <a:cubicBezTo>
                    <a:pt x="0" y="5340"/>
                    <a:pt x="1541" y="6880"/>
                    <a:pt x="3440" y="6880"/>
                  </a:cubicBezTo>
                  <a:cubicBezTo>
                    <a:pt x="5339" y="6880"/>
                    <a:pt x="6880" y="5340"/>
                    <a:pt x="6880" y="3441"/>
                  </a:cubicBezTo>
                  <a:cubicBezTo>
                    <a:pt x="6880" y="1541"/>
                    <a:pt x="5340" y="0"/>
                    <a:pt x="3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04;p41">
              <a:extLst>
                <a:ext uri="{FF2B5EF4-FFF2-40B4-BE49-F238E27FC236}">
                  <a16:creationId xmlns:a16="http://schemas.microsoft.com/office/drawing/2014/main" id="{61556B3A-A161-FA49-BF53-3D681FCCDC9A}"/>
                </a:ext>
              </a:extLst>
            </p:cNvPr>
            <p:cNvSpPr/>
            <p:nvPr/>
          </p:nvSpPr>
          <p:spPr>
            <a:xfrm>
              <a:off x="-5389700" y="-937725"/>
              <a:ext cx="20425" cy="69900"/>
            </a:xfrm>
            <a:custGeom>
              <a:avLst/>
              <a:gdLst/>
              <a:ahLst/>
              <a:cxnLst/>
              <a:rect l="l" t="t" r="r" b="b"/>
              <a:pathLst>
                <a:path w="817" h="2796" extrusionOk="0">
                  <a:moveTo>
                    <a:pt x="410" y="1"/>
                  </a:moveTo>
                  <a:cubicBezTo>
                    <a:pt x="184" y="1"/>
                    <a:pt x="1" y="183"/>
                    <a:pt x="2" y="408"/>
                  </a:cubicBezTo>
                  <a:lnTo>
                    <a:pt x="2" y="2388"/>
                  </a:lnTo>
                  <a:cubicBezTo>
                    <a:pt x="2" y="2614"/>
                    <a:pt x="184" y="2796"/>
                    <a:pt x="410" y="2796"/>
                  </a:cubicBezTo>
                  <a:cubicBezTo>
                    <a:pt x="634" y="2796"/>
                    <a:pt x="816" y="2614"/>
                    <a:pt x="816" y="2388"/>
                  </a:cubicBezTo>
                  <a:lnTo>
                    <a:pt x="816" y="408"/>
                  </a:lnTo>
                  <a:cubicBezTo>
                    <a:pt x="816" y="183"/>
                    <a:pt x="634"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5;p41">
              <a:extLst>
                <a:ext uri="{FF2B5EF4-FFF2-40B4-BE49-F238E27FC236}">
                  <a16:creationId xmlns:a16="http://schemas.microsoft.com/office/drawing/2014/main" id="{B3F3FAB9-42A2-C946-9F25-BCB93AF695BD}"/>
                </a:ext>
              </a:extLst>
            </p:cNvPr>
            <p:cNvSpPr/>
            <p:nvPr/>
          </p:nvSpPr>
          <p:spPr>
            <a:xfrm>
              <a:off x="-5389700" y="-672950"/>
              <a:ext cx="20425" cy="69900"/>
            </a:xfrm>
            <a:custGeom>
              <a:avLst/>
              <a:gdLst/>
              <a:ahLst/>
              <a:cxnLst/>
              <a:rect l="l" t="t" r="r" b="b"/>
              <a:pathLst>
                <a:path w="817" h="2796" extrusionOk="0">
                  <a:moveTo>
                    <a:pt x="410" y="0"/>
                  </a:moveTo>
                  <a:cubicBezTo>
                    <a:pt x="184" y="0"/>
                    <a:pt x="1" y="183"/>
                    <a:pt x="2" y="407"/>
                  </a:cubicBezTo>
                  <a:lnTo>
                    <a:pt x="2" y="2388"/>
                  </a:lnTo>
                  <a:cubicBezTo>
                    <a:pt x="1" y="2613"/>
                    <a:pt x="184" y="2796"/>
                    <a:pt x="410" y="2796"/>
                  </a:cubicBezTo>
                  <a:cubicBezTo>
                    <a:pt x="634" y="2796"/>
                    <a:pt x="816" y="2612"/>
                    <a:pt x="816" y="2388"/>
                  </a:cubicBezTo>
                  <a:lnTo>
                    <a:pt x="816" y="408"/>
                  </a:lnTo>
                  <a:cubicBezTo>
                    <a:pt x="816" y="183"/>
                    <a:pt x="634"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6;p41">
              <a:extLst>
                <a:ext uri="{FF2B5EF4-FFF2-40B4-BE49-F238E27FC236}">
                  <a16:creationId xmlns:a16="http://schemas.microsoft.com/office/drawing/2014/main" id="{66DF6DEC-84F9-F84A-8D7D-A1AF322CF2CD}"/>
                </a:ext>
              </a:extLst>
            </p:cNvPr>
            <p:cNvSpPr/>
            <p:nvPr/>
          </p:nvSpPr>
          <p:spPr>
            <a:xfrm>
              <a:off x="-5282050" y="-780600"/>
              <a:ext cx="69925" cy="20400"/>
            </a:xfrm>
            <a:custGeom>
              <a:avLst/>
              <a:gdLst/>
              <a:ahLst/>
              <a:cxnLst/>
              <a:rect l="l" t="t" r="r" b="b"/>
              <a:pathLst>
                <a:path w="2797" h="816" extrusionOk="0">
                  <a:moveTo>
                    <a:pt x="407" y="1"/>
                  </a:moveTo>
                  <a:cubicBezTo>
                    <a:pt x="182" y="1"/>
                    <a:pt x="0" y="184"/>
                    <a:pt x="1" y="409"/>
                  </a:cubicBezTo>
                  <a:cubicBezTo>
                    <a:pt x="0" y="633"/>
                    <a:pt x="184" y="815"/>
                    <a:pt x="409" y="815"/>
                  </a:cubicBezTo>
                  <a:lnTo>
                    <a:pt x="2389" y="815"/>
                  </a:lnTo>
                  <a:cubicBezTo>
                    <a:pt x="2613" y="815"/>
                    <a:pt x="2796" y="633"/>
                    <a:pt x="2796" y="409"/>
                  </a:cubicBezTo>
                  <a:cubicBezTo>
                    <a:pt x="2796" y="184"/>
                    <a:pt x="2614" y="1"/>
                    <a:pt x="2391" y="1"/>
                  </a:cubicBezTo>
                  <a:cubicBezTo>
                    <a:pt x="2390" y="1"/>
                    <a:pt x="2389" y="1"/>
                    <a:pt x="2389" y="1"/>
                  </a:cubicBezTo>
                  <a:lnTo>
                    <a:pt x="409" y="1"/>
                  </a:lnTo>
                  <a:cubicBezTo>
                    <a:pt x="408" y="1"/>
                    <a:pt x="408" y="1"/>
                    <a:pt x="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7;p41">
              <a:extLst>
                <a:ext uri="{FF2B5EF4-FFF2-40B4-BE49-F238E27FC236}">
                  <a16:creationId xmlns:a16="http://schemas.microsoft.com/office/drawing/2014/main" id="{1B088498-AD23-8A4F-9F17-DC8EA854EB68}"/>
                </a:ext>
              </a:extLst>
            </p:cNvPr>
            <p:cNvSpPr/>
            <p:nvPr/>
          </p:nvSpPr>
          <p:spPr>
            <a:xfrm>
              <a:off x="-5546800" y="-780600"/>
              <a:ext cx="69900" cy="20400"/>
            </a:xfrm>
            <a:custGeom>
              <a:avLst/>
              <a:gdLst/>
              <a:ahLst/>
              <a:cxnLst/>
              <a:rect l="l" t="t" r="r" b="b"/>
              <a:pathLst>
                <a:path w="2796" h="816" extrusionOk="0">
                  <a:moveTo>
                    <a:pt x="406" y="1"/>
                  </a:moveTo>
                  <a:cubicBezTo>
                    <a:pt x="182" y="1"/>
                    <a:pt x="1" y="184"/>
                    <a:pt x="1" y="409"/>
                  </a:cubicBezTo>
                  <a:cubicBezTo>
                    <a:pt x="1" y="633"/>
                    <a:pt x="183" y="815"/>
                    <a:pt x="408" y="815"/>
                  </a:cubicBezTo>
                  <a:lnTo>
                    <a:pt x="2388" y="815"/>
                  </a:lnTo>
                  <a:cubicBezTo>
                    <a:pt x="2613" y="815"/>
                    <a:pt x="2796" y="633"/>
                    <a:pt x="2796" y="409"/>
                  </a:cubicBezTo>
                  <a:cubicBezTo>
                    <a:pt x="2796" y="184"/>
                    <a:pt x="2614" y="1"/>
                    <a:pt x="2390" y="1"/>
                  </a:cubicBezTo>
                  <a:cubicBezTo>
                    <a:pt x="2390" y="1"/>
                    <a:pt x="2389" y="1"/>
                    <a:pt x="2388" y="1"/>
                  </a:cubicBezTo>
                  <a:lnTo>
                    <a:pt x="408" y="1"/>
                  </a:lnTo>
                  <a:cubicBezTo>
                    <a:pt x="408" y="1"/>
                    <a:pt x="407" y="1"/>
                    <a:pt x="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08;p41">
              <a:extLst>
                <a:ext uri="{FF2B5EF4-FFF2-40B4-BE49-F238E27FC236}">
                  <a16:creationId xmlns:a16="http://schemas.microsoft.com/office/drawing/2014/main" id="{1E573D76-F64B-9C40-8C17-D1E0E2C10AE1}"/>
                </a:ext>
              </a:extLst>
            </p:cNvPr>
            <p:cNvSpPr/>
            <p:nvPr/>
          </p:nvSpPr>
          <p:spPr>
            <a:xfrm>
              <a:off x="-5314575" y="-891700"/>
              <a:ext cx="57400" cy="55425"/>
            </a:xfrm>
            <a:custGeom>
              <a:avLst/>
              <a:gdLst/>
              <a:ahLst/>
              <a:cxnLst/>
              <a:rect l="l" t="t" r="r" b="b"/>
              <a:pathLst>
                <a:path w="2296" h="2217" extrusionOk="0">
                  <a:moveTo>
                    <a:pt x="1848" y="1"/>
                  </a:moveTo>
                  <a:cubicBezTo>
                    <a:pt x="1744" y="1"/>
                    <a:pt x="1640" y="40"/>
                    <a:pt x="1560" y="120"/>
                  </a:cubicBezTo>
                  <a:lnTo>
                    <a:pt x="160" y="1520"/>
                  </a:lnTo>
                  <a:cubicBezTo>
                    <a:pt x="0" y="1679"/>
                    <a:pt x="0" y="1937"/>
                    <a:pt x="160" y="2097"/>
                  </a:cubicBezTo>
                  <a:cubicBezTo>
                    <a:pt x="239" y="2176"/>
                    <a:pt x="344" y="2216"/>
                    <a:pt x="448" y="2216"/>
                  </a:cubicBezTo>
                  <a:cubicBezTo>
                    <a:pt x="552" y="2216"/>
                    <a:pt x="657" y="2176"/>
                    <a:pt x="736" y="2097"/>
                  </a:cubicBezTo>
                  <a:lnTo>
                    <a:pt x="2136" y="697"/>
                  </a:lnTo>
                  <a:cubicBezTo>
                    <a:pt x="2296" y="537"/>
                    <a:pt x="2296" y="279"/>
                    <a:pt x="2136" y="120"/>
                  </a:cubicBezTo>
                  <a:cubicBezTo>
                    <a:pt x="2056" y="40"/>
                    <a:pt x="1952" y="1"/>
                    <a:pt x="1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09;p41">
              <a:extLst>
                <a:ext uri="{FF2B5EF4-FFF2-40B4-BE49-F238E27FC236}">
                  <a16:creationId xmlns:a16="http://schemas.microsoft.com/office/drawing/2014/main" id="{118BE1A8-7868-2E4B-8E98-56DE292F580C}"/>
                </a:ext>
              </a:extLst>
            </p:cNvPr>
            <p:cNvSpPr/>
            <p:nvPr/>
          </p:nvSpPr>
          <p:spPr>
            <a:xfrm>
              <a:off x="-5501775" y="-704475"/>
              <a:ext cx="57400" cy="55400"/>
            </a:xfrm>
            <a:custGeom>
              <a:avLst/>
              <a:gdLst/>
              <a:ahLst/>
              <a:cxnLst/>
              <a:rect l="l" t="t" r="r" b="b"/>
              <a:pathLst>
                <a:path w="2296" h="2216" extrusionOk="0">
                  <a:moveTo>
                    <a:pt x="1848" y="0"/>
                  </a:moveTo>
                  <a:cubicBezTo>
                    <a:pt x="1744" y="0"/>
                    <a:pt x="1639" y="40"/>
                    <a:pt x="1560" y="120"/>
                  </a:cubicBezTo>
                  <a:lnTo>
                    <a:pt x="160" y="1519"/>
                  </a:lnTo>
                  <a:cubicBezTo>
                    <a:pt x="1" y="1679"/>
                    <a:pt x="1" y="1937"/>
                    <a:pt x="160" y="2096"/>
                  </a:cubicBezTo>
                  <a:cubicBezTo>
                    <a:pt x="239" y="2176"/>
                    <a:pt x="343" y="2216"/>
                    <a:pt x="447" y="2216"/>
                  </a:cubicBezTo>
                  <a:cubicBezTo>
                    <a:pt x="552" y="2216"/>
                    <a:pt x="656" y="2176"/>
                    <a:pt x="736" y="2096"/>
                  </a:cubicBezTo>
                  <a:lnTo>
                    <a:pt x="2137" y="695"/>
                  </a:lnTo>
                  <a:cubicBezTo>
                    <a:pt x="2296" y="537"/>
                    <a:pt x="2296" y="279"/>
                    <a:pt x="2137" y="120"/>
                  </a:cubicBezTo>
                  <a:cubicBezTo>
                    <a:pt x="2057" y="40"/>
                    <a:pt x="1953" y="0"/>
                    <a:pt x="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0;p41">
              <a:extLst>
                <a:ext uri="{FF2B5EF4-FFF2-40B4-BE49-F238E27FC236}">
                  <a16:creationId xmlns:a16="http://schemas.microsoft.com/office/drawing/2014/main" id="{83442E83-2409-C84C-A680-CE1F2DEADE30}"/>
                </a:ext>
              </a:extLst>
            </p:cNvPr>
            <p:cNvSpPr/>
            <p:nvPr/>
          </p:nvSpPr>
          <p:spPr>
            <a:xfrm>
              <a:off x="-5314575" y="-704475"/>
              <a:ext cx="57400" cy="55400"/>
            </a:xfrm>
            <a:custGeom>
              <a:avLst/>
              <a:gdLst/>
              <a:ahLst/>
              <a:cxnLst/>
              <a:rect l="l" t="t" r="r" b="b"/>
              <a:pathLst>
                <a:path w="2296" h="2216" extrusionOk="0">
                  <a:moveTo>
                    <a:pt x="448" y="0"/>
                  </a:moveTo>
                  <a:cubicBezTo>
                    <a:pt x="344" y="0"/>
                    <a:pt x="239" y="40"/>
                    <a:pt x="160" y="120"/>
                  </a:cubicBezTo>
                  <a:cubicBezTo>
                    <a:pt x="0" y="279"/>
                    <a:pt x="0" y="537"/>
                    <a:pt x="160" y="695"/>
                  </a:cubicBezTo>
                  <a:lnTo>
                    <a:pt x="1560" y="2096"/>
                  </a:lnTo>
                  <a:cubicBezTo>
                    <a:pt x="1640" y="2176"/>
                    <a:pt x="1744" y="2216"/>
                    <a:pt x="1848" y="2216"/>
                  </a:cubicBezTo>
                  <a:cubicBezTo>
                    <a:pt x="1952" y="2216"/>
                    <a:pt x="2056" y="2176"/>
                    <a:pt x="2136" y="2096"/>
                  </a:cubicBezTo>
                  <a:cubicBezTo>
                    <a:pt x="2296" y="1937"/>
                    <a:pt x="2296" y="1679"/>
                    <a:pt x="2136" y="1519"/>
                  </a:cubicBezTo>
                  <a:lnTo>
                    <a:pt x="736" y="120"/>
                  </a:lnTo>
                  <a:cubicBezTo>
                    <a:pt x="657" y="40"/>
                    <a:pt x="552"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1;p41">
              <a:extLst>
                <a:ext uri="{FF2B5EF4-FFF2-40B4-BE49-F238E27FC236}">
                  <a16:creationId xmlns:a16="http://schemas.microsoft.com/office/drawing/2014/main" id="{D3FAD86A-DDC5-184B-8BD7-3BE20AB965F2}"/>
                </a:ext>
              </a:extLst>
            </p:cNvPr>
            <p:cNvSpPr/>
            <p:nvPr/>
          </p:nvSpPr>
          <p:spPr>
            <a:xfrm>
              <a:off x="-5501775" y="-891700"/>
              <a:ext cx="57375" cy="55425"/>
            </a:xfrm>
            <a:custGeom>
              <a:avLst/>
              <a:gdLst/>
              <a:ahLst/>
              <a:cxnLst/>
              <a:rect l="l" t="t" r="r" b="b"/>
              <a:pathLst>
                <a:path w="2295" h="2217" extrusionOk="0">
                  <a:moveTo>
                    <a:pt x="447" y="1"/>
                  </a:moveTo>
                  <a:cubicBezTo>
                    <a:pt x="343" y="1"/>
                    <a:pt x="239" y="40"/>
                    <a:pt x="160" y="120"/>
                  </a:cubicBezTo>
                  <a:cubicBezTo>
                    <a:pt x="1" y="279"/>
                    <a:pt x="1" y="537"/>
                    <a:pt x="160" y="697"/>
                  </a:cubicBezTo>
                  <a:lnTo>
                    <a:pt x="1560" y="2097"/>
                  </a:lnTo>
                  <a:cubicBezTo>
                    <a:pt x="1639" y="2176"/>
                    <a:pt x="1744" y="2216"/>
                    <a:pt x="1848" y="2216"/>
                  </a:cubicBezTo>
                  <a:cubicBezTo>
                    <a:pt x="1953" y="2216"/>
                    <a:pt x="2057" y="2176"/>
                    <a:pt x="2137" y="2097"/>
                  </a:cubicBezTo>
                  <a:cubicBezTo>
                    <a:pt x="2295" y="1937"/>
                    <a:pt x="2295" y="1679"/>
                    <a:pt x="2137" y="1520"/>
                  </a:cubicBezTo>
                  <a:lnTo>
                    <a:pt x="736" y="120"/>
                  </a:lnTo>
                  <a:cubicBezTo>
                    <a:pt x="656" y="40"/>
                    <a:pt x="552" y="1"/>
                    <a:pt x="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2;p41">
              <a:extLst>
                <a:ext uri="{FF2B5EF4-FFF2-40B4-BE49-F238E27FC236}">
                  <a16:creationId xmlns:a16="http://schemas.microsoft.com/office/drawing/2014/main" id="{A3A15DBC-DEA4-5743-ACA7-1B9215E27624}"/>
                </a:ext>
              </a:extLst>
            </p:cNvPr>
            <p:cNvSpPr/>
            <p:nvPr/>
          </p:nvSpPr>
          <p:spPr>
            <a:xfrm>
              <a:off x="-4256450" y="-1125100"/>
              <a:ext cx="709425" cy="709425"/>
            </a:xfrm>
            <a:custGeom>
              <a:avLst/>
              <a:gdLst/>
              <a:ahLst/>
              <a:cxnLst/>
              <a:rect l="l" t="t" r="r" b="b"/>
              <a:pathLst>
                <a:path w="28377" h="28377" extrusionOk="0">
                  <a:moveTo>
                    <a:pt x="14189" y="1"/>
                  </a:moveTo>
                  <a:cubicBezTo>
                    <a:pt x="10426" y="1"/>
                    <a:pt x="6817" y="1495"/>
                    <a:pt x="4156" y="4156"/>
                  </a:cubicBezTo>
                  <a:cubicBezTo>
                    <a:pt x="1495" y="6817"/>
                    <a:pt x="1" y="10425"/>
                    <a:pt x="1" y="14189"/>
                  </a:cubicBezTo>
                  <a:cubicBezTo>
                    <a:pt x="1" y="17952"/>
                    <a:pt x="1495" y="21560"/>
                    <a:pt x="4156" y="24221"/>
                  </a:cubicBezTo>
                  <a:cubicBezTo>
                    <a:pt x="6817" y="26882"/>
                    <a:pt x="10426" y="28377"/>
                    <a:pt x="14189" y="28377"/>
                  </a:cubicBezTo>
                  <a:cubicBezTo>
                    <a:pt x="17951" y="28377"/>
                    <a:pt x="21560" y="26882"/>
                    <a:pt x="24221" y="24221"/>
                  </a:cubicBezTo>
                  <a:cubicBezTo>
                    <a:pt x="26882" y="21560"/>
                    <a:pt x="28377" y="17952"/>
                    <a:pt x="28377" y="14189"/>
                  </a:cubicBezTo>
                  <a:cubicBezTo>
                    <a:pt x="28377" y="10425"/>
                    <a:pt x="26882" y="6817"/>
                    <a:pt x="24221" y="4156"/>
                  </a:cubicBezTo>
                  <a:cubicBezTo>
                    <a:pt x="21560" y="1495"/>
                    <a:pt x="17951" y="1"/>
                    <a:pt x="14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3;p41">
              <a:extLst>
                <a:ext uri="{FF2B5EF4-FFF2-40B4-BE49-F238E27FC236}">
                  <a16:creationId xmlns:a16="http://schemas.microsoft.com/office/drawing/2014/main" id="{6C6ED307-1599-3048-B711-5C55F61A71F4}"/>
                </a:ext>
              </a:extLst>
            </p:cNvPr>
            <p:cNvSpPr/>
            <p:nvPr/>
          </p:nvSpPr>
          <p:spPr>
            <a:xfrm>
              <a:off x="-4102575" y="-971200"/>
              <a:ext cx="401650" cy="401625"/>
            </a:xfrm>
            <a:custGeom>
              <a:avLst/>
              <a:gdLst/>
              <a:ahLst/>
              <a:cxnLst/>
              <a:rect l="l" t="t" r="r" b="b"/>
              <a:pathLst>
                <a:path w="16066" h="16065" extrusionOk="0">
                  <a:moveTo>
                    <a:pt x="8034" y="1"/>
                  </a:moveTo>
                  <a:cubicBezTo>
                    <a:pt x="5903" y="1"/>
                    <a:pt x="3861" y="846"/>
                    <a:pt x="2354" y="2352"/>
                  </a:cubicBezTo>
                  <a:cubicBezTo>
                    <a:pt x="848" y="3860"/>
                    <a:pt x="1" y="5902"/>
                    <a:pt x="1" y="8033"/>
                  </a:cubicBezTo>
                  <a:cubicBezTo>
                    <a:pt x="1" y="10163"/>
                    <a:pt x="848" y="12206"/>
                    <a:pt x="2354" y="13712"/>
                  </a:cubicBezTo>
                  <a:cubicBezTo>
                    <a:pt x="3861" y="15219"/>
                    <a:pt x="5903" y="16065"/>
                    <a:pt x="8034" y="16065"/>
                  </a:cubicBezTo>
                  <a:cubicBezTo>
                    <a:pt x="10164" y="16065"/>
                    <a:pt x="12207" y="15219"/>
                    <a:pt x="13713" y="13712"/>
                  </a:cubicBezTo>
                  <a:cubicBezTo>
                    <a:pt x="15220" y="12206"/>
                    <a:pt x="16066" y="10163"/>
                    <a:pt x="16066" y="8033"/>
                  </a:cubicBezTo>
                  <a:cubicBezTo>
                    <a:pt x="16066" y="5902"/>
                    <a:pt x="15220" y="3860"/>
                    <a:pt x="13713" y="2352"/>
                  </a:cubicBezTo>
                  <a:cubicBezTo>
                    <a:pt x="12207" y="846"/>
                    <a:pt x="10164" y="1"/>
                    <a:pt x="8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4;p41">
              <a:extLst>
                <a:ext uri="{FF2B5EF4-FFF2-40B4-BE49-F238E27FC236}">
                  <a16:creationId xmlns:a16="http://schemas.microsoft.com/office/drawing/2014/main" id="{B9DE33AA-270C-5B42-ABAA-CC8EAABEA547}"/>
                </a:ext>
              </a:extLst>
            </p:cNvPr>
            <p:cNvSpPr/>
            <p:nvPr/>
          </p:nvSpPr>
          <p:spPr>
            <a:xfrm>
              <a:off x="-4081625" y="-950275"/>
              <a:ext cx="359775" cy="359775"/>
            </a:xfrm>
            <a:custGeom>
              <a:avLst/>
              <a:gdLst/>
              <a:ahLst/>
              <a:cxnLst/>
              <a:rect l="l" t="t" r="r" b="b"/>
              <a:pathLst>
                <a:path w="14391" h="14391" extrusionOk="0">
                  <a:moveTo>
                    <a:pt x="7196" y="1"/>
                  </a:moveTo>
                  <a:cubicBezTo>
                    <a:pt x="5288" y="1"/>
                    <a:pt x="3457" y="759"/>
                    <a:pt x="2109" y="2109"/>
                  </a:cubicBezTo>
                  <a:cubicBezTo>
                    <a:pt x="759" y="3457"/>
                    <a:pt x="1" y="5287"/>
                    <a:pt x="1" y="7196"/>
                  </a:cubicBezTo>
                  <a:cubicBezTo>
                    <a:pt x="1" y="9104"/>
                    <a:pt x="759" y="10934"/>
                    <a:pt x="2109" y="12283"/>
                  </a:cubicBezTo>
                  <a:cubicBezTo>
                    <a:pt x="3457" y="13633"/>
                    <a:pt x="5288" y="14391"/>
                    <a:pt x="7196" y="14391"/>
                  </a:cubicBezTo>
                  <a:cubicBezTo>
                    <a:pt x="9104" y="14391"/>
                    <a:pt x="10934" y="13633"/>
                    <a:pt x="12283" y="12283"/>
                  </a:cubicBezTo>
                  <a:cubicBezTo>
                    <a:pt x="13632" y="10934"/>
                    <a:pt x="14391" y="9104"/>
                    <a:pt x="14391" y="7196"/>
                  </a:cubicBezTo>
                  <a:cubicBezTo>
                    <a:pt x="14391" y="5287"/>
                    <a:pt x="13632" y="3457"/>
                    <a:pt x="12283" y="2109"/>
                  </a:cubicBezTo>
                  <a:cubicBezTo>
                    <a:pt x="10934" y="759"/>
                    <a:pt x="9104" y="1"/>
                    <a:pt x="71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5;p41">
              <a:extLst>
                <a:ext uri="{FF2B5EF4-FFF2-40B4-BE49-F238E27FC236}">
                  <a16:creationId xmlns:a16="http://schemas.microsoft.com/office/drawing/2014/main" id="{76E629FD-786A-444A-8CAE-230A02AAB369}"/>
                </a:ext>
              </a:extLst>
            </p:cNvPr>
            <p:cNvSpPr/>
            <p:nvPr/>
          </p:nvSpPr>
          <p:spPr>
            <a:xfrm>
              <a:off x="-3987750" y="-856400"/>
              <a:ext cx="172000" cy="172000"/>
            </a:xfrm>
            <a:custGeom>
              <a:avLst/>
              <a:gdLst/>
              <a:ahLst/>
              <a:cxnLst/>
              <a:rect l="l" t="t" r="r" b="b"/>
              <a:pathLst>
                <a:path w="6880" h="6880" extrusionOk="0">
                  <a:moveTo>
                    <a:pt x="3441" y="0"/>
                  </a:moveTo>
                  <a:cubicBezTo>
                    <a:pt x="1541" y="0"/>
                    <a:pt x="1" y="1541"/>
                    <a:pt x="1" y="3441"/>
                  </a:cubicBezTo>
                  <a:cubicBezTo>
                    <a:pt x="1" y="5340"/>
                    <a:pt x="1541" y="6880"/>
                    <a:pt x="3441" y="6880"/>
                  </a:cubicBezTo>
                  <a:cubicBezTo>
                    <a:pt x="5340" y="6880"/>
                    <a:pt x="6880" y="5340"/>
                    <a:pt x="6880" y="3441"/>
                  </a:cubicBezTo>
                  <a:cubicBezTo>
                    <a:pt x="6880" y="1541"/>
                    <a:pt x="5340" y="0"/>
                    <a:pt x="3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6;p41">
              <a:extLst>
                <a:ext uri="{FF2B5EF4-FFF2-40B4-BE49-F238E27FC236}">
                  <a16:creationId xmlns:a16="http://schemas.microsoft.com/office/drawing/2014/main" id="{D24D2B71-61EE-5C4A-B4B0-A6823EE945E3}"/>
                </a:ext>
              </a:extLst>
            </p:cNvPr>
            <p:cNvSpPr/>
            <p:nvPr/>
          </p:nvSpPr>
          <p:spPr>
            <a:xfrm>
              <a:off x="-3911925" y="-937725"/>
              <a:ext cx="20400" cy="69900"/>
            </a:xfrm>
            <a:custGeom>
              <a:avLst/>
              <a:gdLst/>
              <a:ahLst/>
              <a:cxnLst/>
              <a:rect l="l" t="t" r="r" b="b"/>
              <a:pathLst>
                <a:path w="816" h="2796" extrusionOk="0">
                  <a:moveTo>
                    <a:pt x="408" y="1"/>
                  </a:moveTo>
                  <a:cubicBezTo>
                    <a:pt x="182" y="1"/>
                    <a:pt x="0" y="183"/>
                    <a:pt x="0" y="408"/>
                  </a:cubicBezTo>
                  <a:lnTo>
                    <a:pt x="0" y="2388"/>
                  </a:lnTo>
                  <a:cubicBezTo>
                    <a:pt x="0" y="2614"/>
                    <a:pt x="182" y="2796"/>
                    <a:pt x="408" y="2796"/>
                  </a:cubicBezTo>
                  <a:cubicBezTo>
                    <a:pt x="633" y="2796"/>
                    <a:pt x="815" y="2614"/>
                    <a:pt x="815" y="2388"/>
                  </a:cubicBezTo>
                  <a:lnTo>
                    <a:pt x="815" y="408"/>
                  </a:lnTo>
                  <a:cubicBezTo>
                    <a:pt x="815" y="183"/>
                    <a:pt x="633"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7;p41">
              <a:extLst>
                <a:ext uri="{FF2B5EF4-FFF2-40B4-BE49-F238E27FC236}">
                  <a16:creationId xmlns:a16="http://schemas.microsoft.com/office/drawing/2014/main" id="{A4FA05A0-ACF2-7142-AA84-10D6721E9115}"/>
                </a:ext>
              </a:extLst>
            </p:cNvPr>
            <p:cNvSpPr/>
            <p:nvPr/>
          </p:nvSpPr>
          <p:spPr>
            <a:xfrm>
              <a:off x="-3911925" y="-672950"/>
              <a:ext cx="20400" cy="69900"/>
            </a:xfrm>
            <a:custGeom>
              <a:avLst/>
              <a:gdLst/>
              <a:ahLst/>
              <a:cxnLst/>
              <a:rect l="l" t="t" r="r" b="b"/>
              <a:pathLst>
                <a:path w="816" h="2796" extrusionOk="0">
                  <a:moveTo>
                    <a:pt x="408" y="0"/>
                  </a:moveTo>
                  <a:cubicBezTo>
                    <a:pt x="182" y="0"/>
                    <a:pt x="0" y="183"/>
                    <a:pt x="0" y="407"/>
                  </a:cubicBezTo>
                  <a:lnTo>
                    <a:pt x="0" y="2388"/>
                  </a:lnTo>
                  <a:cubicBezTo>
                    <a:pt x="0" y="2613"/>
                    <a:pt x="182" y="2796"/>
                    <a:pt x="408" y="2796"/>
                  </a:cubicBezTo>
                  <a:cubicBezTo>
                    <a:pt x="633" y="2796"/>
                    <a:pt x="815" y="2613"/>
                    <a:pt x="815" y="2388"/>
                  </a:cubicBezTo>
                  <a:lnTo>
                    <a:pt x="815" y="408"/>
                  </a:lnTo>
                  <a:cubicBezTo>
                    <a:pt x="815" y="183"/>
                    <a:pt x="633" y="0"/>
                    <a:pt x="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18;p41">
              <a:extLst>
                <a:ext uri="{FF2B5EF4-FFF2-40B4-BE49-F238E27FC236}">
                  <a16:creationId xmlns:a16="http://schemas.microsoft.com/office/drawing/2014/main" id="{2F9FCBA1-6766-774F-A2AD-704BD5FEEFFC}"/>
                </a:ext>
              </a:extLst>
            </p:cNvPr>
            <p:cNvSpPr/>
            <p:nvPr/>
          </p:nvSpPr>
          <p:spPr>
            <a:xfrm>
              <a:off x="-3804325" y="-780600"/>
              <a:ext cx="69925" cy="20400"/>
            </a:xfrm>
            <a:custGeom>
              <a:avLst/>
              <a:gdLst/>
              <a:ahLst/>
              <a:cxnLst/>
              <a:rect l="l" t="t" r="r" b="b"/>
              <a:pathLst>
                <a:path w="2797" h="816" extrusionOk="0">
                  <a:moveTo>
                    <a:pt x="409" y="1"/>
                  </a:moveTo>
                  <a:cubicBezTo>
                    <a:pt x="184" y="1"/>
                    <a:pt x="2" y="183"/>
                    <a:pt x="2" y="409"/>
                  </a:cubicBezTo>
                  <a:cubicBezTo>
                    <a:pt x="1" y="633"/>
                    <a:pt x="184" y="815"/>
                    <a:pt x="409" y="815"/>
                  </a:cubicBezTo>
                  <a:lnTo>
                    <a:pt x="2389" y="815"/>
                  </a:lnTo>
                  <a:cubicBezTo>
                    <a:pt x="2613" y="815"/>
                    <a:pt x="2797" y="633"/>
                    <a:pt x="2797" y="409"/>
                  </a:cubicBezTo>
                  <a:cubicBezTo>
                    <a:pt x="2797" y="183"/>
                    <a:pt x="2613" y="1"/>
                    <a:pt x="2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19;p41">
              <a:extLst>
                <a:ext uri="{FF2B5EF4-FFF2-40B4-BE49-F238E27FC236}">
                  <a16:creationId xmlns:a16="http://schemas.microsoft.com/office/drawing/2014/main" id="{0004555A-8A62-A547-89B5-2DD3CECCAE55}"/>
                </a:ext>
              </a:extLst>
            </p:cNvPr>
            <p:cNvSpPr/>
            <p:nvPr/>
          </p:nvSpPr>
          <p:spPr>
            <a:xfrm>
              <a:off x="-4069100" y="-780600"/>
              <a:ext cx="69950" cy="20400"/>
            </a:xfrm>
            <a:custGeom>
              <a:avLst/>
              <a:gdLst/>
              <a:ahLst/>
              <a:cxnLst/>
              <a:rect l="l" t="t" r="r" b="b"/>
              <a:pathLst>
                <a:path w="2798" h="816" extrusionOk="0">
                  <a:moveTo>
                    <a:pt x="408" y="1"/>
                  </a:moveTo>
                  <a:cubicBezTo>
                    <a:pt x="183" y="1"/>
                    <a:pt x="1" y="184"/>
                    <a:pt x="2" y="409"/>
                  </a:cubicBezTo>
                  <a:cubicBezTo>
                    <a:pt x="1" y="633"/>
                    <a:pt x="184" y="815"/>
                    <a:pt x="410" y="815"/>
                  </a:cubicBezTo>
                  <a:lnTo>
                    <a:pt x="2389" y="815"/>
                  </a:lnTo>
                  <a:cubicBezTo>
                    <a:pt x="2390" y="815"/>
                    <a:pt x="2391" y="815"/>
                    <a:pt x="2391" y="815"/>
                  </a:cubicBezTo>
                  <a:cubicBezTo>
                    <a:pt x="2616" y="815"/>
                    <a:pt x="2797" y="632"/>
                    <a:pt x="2797" y="409"/>
                  </a:cubicBezTo>
                  <a:cubicBezTo>
                    <a:pt x="2797" y="183"/>
                    <a:pt x="2615" y="1"/>
                    <a:pt x="2389" y="1"/>
                  </a:cubicBezTo>
                  <a:lnTo>
                    <a:pt x="410" y="1"/>
                  </a:lnTo>
                  <a:cubicBezTo>
                    <a:pt x="409" y="1"/>
                    <a:pt x="408"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0;p41">
              <a:extLst>
                <a:ext uri="{FF2B5EF4-FFF2-40B4-BE49-F238E27FC236}">
                  <a16:creationId xmlns:a16="http://schemas.microsoft.com/office/drawing/2014/main" id="{3A930975-6A5D-D641-81CA-200358352DC4}"/>
                </a:ext>
              </a:extLst>
            </p:cNvPr>
            <p:cNvSpPr/>
            <p:nvPr/>
          </p:nvSpPr>
          <p:spPr>
            <a:xfrm>
              <a:off x="-3836825" y="-891700"/>
              <a:ext cx="57400" cy="55425"/>
            </a:xfrm>
            <a:custGeom>
              <a:avLst/>
              <a:gdLst/>
              <a:ahLst/>
              <a:cxnLst/>
              <a:rect l="l" t="t" r="r" b="b"/>
              <a:pathLst>
                <a:path w="2296" h="2217" extrusionOk="0">
                  <a:moveTo>
                    <a:pt x="1848" y="1"/>
                  </a:moveTo>
                  <a:cubicBezTo>
                    <a:pt x="1744" y="1"/>
                    <a:pt x="1639" y="40"/>
                    <a:pt x="1560" y="120"/>
                  </a:cubicBezTo>
                  <a:lnTo>
                    <a:pt x="160" y="1520"/>
                  </a:lnTo>
                  <a:cubicBezTo>
                    <a:pt x="1" y="1679"/>
                    <a:pt x="1" y="1937"/>
                    <a:pt x="160" y="2097"/>
                  </a:cubicBezTo>
                  <a:cubicBezTo>
                    <a:pt x="239" y="2176"/>
                    <a:pt x="343" y="2216"/>
                    <a:pt x="448" y="2216"/>
                  </a:cubicBezTo>
                  <a:cubicBezTo>
                    <a:pt x="552" y="2216"/>
                    <a:pt x="656" y="2176"/>
                    <a:pt x="736" y="2097"/>
                  </a:cubicBezTo>
                  <a:lnTo>
                    <a:pt x="2136" y="697"/>
                  </a:lnTo>
                  <a:cubicBezTo>
                    <a:pt x="2296" y="537"/>
                    <a:pt x="2296" y="279"/>
                    <a:pt x="2136" y="120"/>
                  </a:cubicBezTo>
                  <a:cubicBezTo>
                    <a:pt x="2057" y="40"/>
                    <a:pt x="1952" y="1"/>
                    <a:pt x="1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21;p41">
              <a:extLst>
                <a:ext uri="{FF2B5EF4-FFF2-40B4-BE49-F238E27FC236}">
                  <a16:creationId xmlns:a16="http://schemas.microsoft.com/office/drawing/2014/main" id="{6342CFA1-1BB5-C54C-9896-D1B77CC9F83C}"/>
                </a:ext>
              </a:extLst>
            </p:cNvPr>
            <p:cNvSpPr/>
            <p:nvPr/>
          </p:nvSpPr>
          <p:spPr>
            <a:xfrm>
              <a:off x="-4024050" y="-704475"/>
              <a:ext cx="57425" cy="55400"/>
            </a:xfrm>
            <a:custGeom>
              <a:avLst/>
              <a:gdLst/>
              <a:ahLst/>
              <a:cxnLst/>
              <a:rect l="l" t="t" r="r" b="b"/>
              <a:pathLst>
                <a:path w="2297" h="2216" extrusionOk="0">
                  <a:moveTo>
                    <a:pt x="1848" y="0"/>
                  </a:moveTo>
                  <a:cubicBezTo>
                    <a:pt x="1744" y="0"/>
                    <a:pt x="1640" y="40"/>
                    <a:pt x="1560" y="120"/>
                  </a:cubicBezTo>
                  <a:lnTo>
                    <a:pt x="160" y="1519"/>
                  </a:lnTo>
                  <a:cubicBezTo>
                    <a:pt x="1" y="1679"/>
                    <a:pt x="1" y="1937"/>
                    <a:pt x="160" y="2096"/>
                  </a:cubicBezTo>
                  <a:cubicBezTo>
                    <a:pt x="240" y="2176"/>
                    <a:pt x="344" y="2216"/>
                    <a:pt x="449" y="2216"/>
                  </a:cubicBezTo>
                  <a:cubicBezTo>
                    <a:pt x="553" y="2216"/>
                    <a:pt x="657" y="2176"/>
                    <a:pt x="737" y="2096"/>
                  </a:cubicBezTo>
                  <a:lnTo>
                    <a:pt x="2137" y="695"/>
                  </a:lnTo>
                  <a:cubicBezTo>
                    <a:pt x="2296" y="537"/>
                    <a:pt x="2296" y="279"/>
                    <a:pt x="2137" y="120"/>
                  </a:cubicBezTo>
                  <a:cubicBezTo>
                    <a:pt x="2057" y="40"/>
                    <a:pt x="1953" y="0"/>
                    <a:pt x="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22;p41">
              <a:extLst>
                <a:ext uri="{FF2B5EF4-FFF2-40B4-BE49-F238E27FC236}">
                  <a16:creationId xmlns:a16="http://schemas.microsoft.com/office/drawing/2014/main" id="{1EDF3E83-F18D-CD43-9B7B-1BD91C5FC733}"/>
                </a:ext>
              </a:extLst>
            </p:cNvPr>
            <p:cNvSpPr/>
            <p:nvPr/>
          </p:nvSpPr>
          <p:spPr>
            <a:xfrm>
              <a:off x="-3836825" y="-704475"/>
              <a:ext cx="57400" cy="55400"/>
            </a:xfrm>
            <a:custGeom>
              <a:avLst/>
              <a:gdLst/>
              <a:ahLst/>
              <a:cxnLst/>
              <a:rect l="l" t="t" r="r" b="b"/>
              <a:pathLst>
                <a:path w="2296" h="2216" extrusionOk="0">
                  <a:moveTo>
                    <a:pt x="448" y="0"/>
                  </a:moveTo>
                  <a:cubicBezTo>
                    <a:pt x="343" y="0"/>
                    <a:pt x="239" y="40"/>
                    <a:pt x="160" y="120"/>
                  </a:cubicBezTo>
                  <a:cubicBezTo>
                    <a:pt x="1" y="279"/>
                    <a:pt x="1" y="537"/>
                    <a:pt x="160" y="695"/>
                  </a:cubicBezTo>
                  <a:lnTo>
                    <a:pt x="1560" y="2096"/>
                  </a:lnTo>
                  <a:cubicBezTo>
                    <a:pt x="1639" y="2176"/>
                    <a:pt x="1744" y="2216"/>
                    <a:pt x="1848" y="2216"/>
                  </a:cubicBezTo>
                  <a:cubicBezTo>
                    <a:pt x="1952" y="2216"/>
                    <a:pt x="2057" y="2176"/>
                    <a:pt x="2136" y="2096"/>
                  </a:cubicBezTo>
                  <a:cubicBezTo>
                    <a:pt x="2296" y="1937"/>
                    <a:pt x="2296" y="1679"/>
                    <a:pt x="2136" y="1519"/>
                  </a:cubicBezTo>
                  <a:lnTo>
                    <a:pt x="736" y="120"/>
                  </a:lnTo>
                  <a:cubicBezTo>
                    <a:pt x="656" y="40"/>
                    <a:pt x="552"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23;p41">
              <a:extLst>
                <a:ext uri="{FF2B5EF4-FFF2-40B4-BE49-F238E27FC236}">
                  <a16:creationId xmlns:a16="http://schemas.microsoft.com/office/drawing/2014/main" id="{BD557940-FD69-C04A-907A-65E6A8410403}"/>
                </a:ext>
              </a:extLst>
            </p:cNvPr>
            <p:cNvSpPr/>
            <p:nvPr/>
          </p:nvSpPr>
          <p:spPr>
            <a:xfrm>
              <a:off x="-4024050" y="-891700"/>
              <a:ext cx="57425" cy="55425"/>
            </a:xfrm>
            <a:custGeom>
              <a:avLst/>
              <a:gdLst/>
              <a:ahLst/>
              <a:cxnLst/>
              <a:rect l="l" t="t" r="r" b="b"/>
              <a:pathLst>
                <a:path w="2297" h="2217" extrusionOk="0">
                  <a:moveTo>
                    <a:pt x="449" y="1"/>
                  </a:moveTo>
                  <a:cubicBezTo>
                    <a:pt x="344" y="1"/>
                    <a:pt x="240" y="40"/>
                    <a:pt x="160" y="120"/>
                  </a:cubicBezTo>
                  <a:cubicBezTo>
                    <a:pt x="1" y="279"/>
                    <a:pt x="1" y="537"/>
                    <a:pt x="160" y="697"/>
                  </a:cubicBezTo>
                  <a:lnTo>
                    <a:pt x="1561" y="2097"/>
                  </a:lnTo>
                  <a:cubicBezTo>
                    <a:pt x="1640" y="2176"/>
                    <a:pt x="1744" y="2216"/>
                    <a:pt x="1848" y="2216"/>
                  </a:cubicBezTo>
                  <a:cubicBezTo>
                    <a:pt x="1953" y="2216"/>
                    <a:pt x="2057" y="2176"/>
                    <a:pt x="2137" y="2097"/>
                  </a:cubicBezTo>
                  <a:cubicBezTo>
                    <a:pt x="2296" y="1937"/>
                    <a:pt x="2296" y="1679"/>
                    <a:pt x="2137" y="1520"/>
                  </a:cubicBezTo>
                  <a:lnTo>
                    <a:pt x="737" y="120"/>
                  </a:lnTo>
                  <a:cubicBezTo>
                    <a:pt x="657" y="40"/>
                    <a:pt x="553" y="1"/>
                    <a:pt x="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24;p41">
              <a:extLst>
                <a:ext uri="{FF2B5EF4-FFF2-40B4-BE49-F238E27FC236}">
                  <a16:creationId xmlns:a16="http://schemas.microsoft.com/office/drawing/2014/main" id="{39511374-5FF9-564F-96C0-0F9D1B2A2EDD}"/>
                </a:ext>
              </a:extLst>
            </p:cNvPr>
            <p:cNvSpPr/>
            <p:nvPr/>
          </p:nvSpPr>
          <p:spPr>
            <a:xfrm>
              <a:off x="-4920550" y="-2392925"/>
              <a:ext cx="310043" cy="920375"/>
            </a:xfrm>
            <a:custGeom>
              <a:avLst/>
              <a:gdLst/>
              <a:ahLst/>
              <a:cxnLst/>
              <a:rect l="l" t="t" r="r" b="b"/>
              <a:pathLst>
                <a:path w="11427" h="36815" extrusionOk="0">
                  <a:moveTo>
                    <a:pt x="0" y="0"/>
                  </a:moveTo>
                  <a:lnTo>
                    <a:pt x="0" y="36815"/>
                  </a:lnTo>
                  <a:lnTo>
                    <a:pt x="11427" y="36815"/>
                  </a:lnTo>
                  <a:lnTo>
                    <a:pt x="11427" y="9293"/>
                  </a:lnTo>
                  <a:cubicBezTo>
                    <a:pt x="11427" y="6829"/>
                    <a:pt x="10447" y="4465"/>
                    <a:pt x="8705" y="2722"/>
                  </a:cubicBezTo>
                  <a:cubicBezTo>
                    <a:pt x="6961" y="979"/>
                    <a:pt x="4598" y="0"/>
                    <a:pt x="21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25;p41">
              <a:extLst>
                <a:ext uri="{FF2B5EF4-FFF2-40B4-BE49-F238E27FC236}">
                  <a16:creationId xmlns:a16="http://schemas.microsoft.com/office/drawing/2014/main" id="{EB35E387-3D84-C440-AFC9-E767AE7E00ED}"/>
                </a:ext>
              </a:extLst>
            </p:cNvPr>
            <p:cNvSpPr/>
            <p:nvPr/>
          </p:nvSpPr>
          <p:spPr>
            <a:xfrm>
              <a:off x="-4634925" y="-1783550"/>
              <a:ext cx="71650" cy="339875"/>
            </a:xfrm>
            <a:custGeom>
              <a:avLst/>
              <a:gdLst/>
              <a:ahLst/>
              <a:cxnLst/>
              <a:rect l="l" t="t" r="r" b="b"/>
              <a:pathLst>
                <a:path w="2866" h="13595" extrusionOk="0">
                  <a:moveTo>
                    <a:pt x="1" y="1"/>
                  </a:moveTo>
                  <a:lnTo>
                    <a:pt x="1" y="13595"/>
                  </a:lnTo>
                  <a:lnTo>
                    <a:pt x="2865" y="13595"/>
                  </a:lnTo>
                  <a:lnTo>
                    <a:pt x="28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6;p41">
              <a:extLst>
                <a:ext uri="{FF2B5EF4-FFF2-40B4-BE49-F238E27FC236}">
                  <a16:creationId xmlns:a16="http://schemas.microsoft.com/office/drawing/2014/main" id="{E391D8B3-A5CA-6E49-9811-B44461C84620}"/>
                </a:ext>
              </a:extLst>
            </p:cNvPr>
            <p:cNvSpPr/>
            <p:nvPr/>
          </p:nvSpPr>
          <p:spPr>
            <a:xfrm>
              <a:off x="-4920550" y="-1472550"/>
              <a:ext cx="469575" cy="309475"/>
            </a:xfrm>
            <a:custGeom>
              <a:avLst/>
              <a:gdLst/>
              <a:ahLst/>
              <a:cxnLst/>
              <a:rect l="l" t="t" r="r" b="b"/>
              <a:pathLst>
                <a:path w="18783" h="12379" extrusionOk="0">
                  <a:moveTo>
                    <a:pt x="0" y="0"/>
                  </a:moveTo>
                  <a:lnTo>
                    <a:pt x="0" y="12379"/>
                  </a:lnTo>
                  <a:lnTo>
                    <a:pt x="18782" y="12379"/>
                  </a:lnTo>
                  <a:lnTo>
                    <a:pt x="18782" y="5604"/>
                  </a:lnTo>
                  <a:cubicBezTo>
                    <a:pt x="18782" y="4118"/>
                    <a:pt x="18191" y="2693"/>
                    <a:pt x="17141" y="1642"/>
                  </a:cubicBezTo>
                  <a:cubicBezTo>
                    <a:pt x="16090" y="591"/>
                    <a:pt x="14664" y="0"/>
                    <a:pt x="13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7;p41">
              <a:extLst>
                <a:ext uri="{FF2B5EF4-FFF2-40B4-BE49-F238E27FC236}">
                  <a16:creationId xmlns:a16="http://schemas.microsoft.com/office/drawing/2014/main" id="{F8956EEB-B2F0-1449-B23F-67D71F97995A}"/>
                </a:ext>
              </a:extLst>
            </p:cNvPr>
            <p:cNvSpPr/>
            <p:nvPr/>
          </p:nvSpPr>
          <p:spPr>
            <a:xfrm>
              <a:off x="-3438050" y="-1125100"/>
              <a:ext cx="709425" cy="709425"/>
            </a:xfrm>
            <a:custGeom>
              <a:avLst/>
              <a:gdLst/>
              <a:ahLst/>
              <a:cxnLst/>
              <a:rect l="l" t="t" r="r" b="b"/>
              <a:pathLst>
                <a:path w="28377" h="28377" extrusionOk="0">
                  <a:moveTo>
                    <a:pt x="14189" y="1"/>
                  </a:moveTo>
                  <a:cubicBezTo>
                    <a:pt x="10425" y="1"/>
                    <a:pt x="6817" y="1495"/>
                    <a:pt x="4156" y="4156"/>
                  </a:cubicBezTo>
                  <a:cubicBezTo>
                    <a:pt x="1496" y="6817"/>
                    <a:pt x="0" y="10425"/>
                    <a:pt x="0" y="14189"/>
                  </a:cubicBezTo>
                  <a:cubicBezTo>
                    <a:pt x="0" y="17952"/>
                    <a:pt x="1496" y="21560"/>
                    <a:pt x="4156" y="24221"/>
                  </a:cubicBezTo>
                  <a:cubicBezTo>
                    <a:pt x="6817" y="26882"/>
                    <a:pt x="10425" y="28377"/>
                    <a:pt x="14189" y="28377"/>
                  </a:cubicBezTo>
                  <a:cubicBezTo>
                    <a:pt x="17952" y="28377"/>
                    <a:pt x="21560" y="26882"/>
                    <a:pt x="24221" y="24221"/>
                  </a:cubicBezTo>
                  <a:cubicBezTo>
                    <a:pt x="26883" y="21560"/>
                    <a:pt x="28377" y="17952"/>
                    <a:pt x="28377" y="14189"/>
                  </a:cubicBezTo>
                  <a:cubicBezTo>
                    <a:pt x="28377" y="10425"/>
                    <a:pt x="26883" y="6817"/>
                    <a:pt x="24221" y="4156"/>
                  </a:cubicBezTo>
                  <a:cubicBezTo>
                    <a:pt x="21560" y="1495"/>
                    <a:pt x="17952" y="1"/>
                    <a:pt x="14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28;p41">
              <a:extLst>
                <a:ext uri="{FF2B5EF4-FFF2-40B4-BE49-F238E27FC236}">
                  <a16:creationId xmlns:a16="http://schemas.microsoft.com/office/drawing/2014/main" id="{ACEEA3B7-374A-2243-88CF-DEA58FFCCA31}"/>
                </a:ext>
              </a:extLst>
            </p:cNvPr>
            <p:cNvSpPr/>
            <p:nvPr/>
          </p:nvSpPr>
          <p:spPr>
            <a:xfrm>
              <a:off x="-3284150" y="-971200"/>
              <a:ext cx="401625" cy="401625"/>
            </a:xfrm>
            <a:custGeom>
              <a:avLst/>
              <a:gdLst/>
              <a:ahLst/>
              <a:cxnLst/>
              <a:rect l="l" t="t" r="r" b="b"/>
              <a:pathLst>
                <a:path w="16065" h="16065" extrusionOk="0">
                  <a:moveTo>
                    <a:pt x="8033" y="1"/>
                  </a:moveTo>
                  <a:cubicBezTo>
                    <a:pt x="5902" y="1"/>
                    <a:pt x="3859" y="846"/>
                    <a:pt x="2353" y="2352"/>
                  </a:cubicBezTo>
                  <a:cubicBezTo>
                    <a:pt x="846" y="3860"/>
                    <a:pt x="1" y="5902"/>
                    <a:pt x="1" y="8033"/>
                  </a:cubicBezTo>
                  <a:cubicBezTo>
                    <a:pt x="1" y="10163"/>
                    <a:pt x="846" y="12206"/>
                    <a:pt x="2353" y="13712"/>
                  </a:cubicBezTo>
                  <a:cubicBezTo>
                    <a:pt x="3859" y="15219"/>
                    <a:pt x="5902" y="16065"/>
                    <a:pt x="8033" y="16065"/>
                  </a:cubicBezTo>
                  <a:cubicBezTo>
                    <a:pt x="10163" y="16065"/>
                    <a:pt x="12206" y="15219"/>
                    <a:pt x="13713" y="13712"/>
                  </a:cubicBezTo>
                  <a:cubicBezTo>
                    <a:pt x="15219" y="12206"/>
                    <a:pt x="16064" y="10163"/>
                    <a:pt x="16064" y="8033"/>
                  </a:cubicBezTo>
                  <a:cubicBezTo>
                    <a:pt x="16064" y="5902"/>
                    <a:pt x="15219" y="3860"/>
                    <a:pt x="13713" y="2352"/>
                  </a:cubicBezTo>
                  <a:cubicBezTo>
                    <a:pt x="12206" y="846"/>
                    <a:pt x="10163" y="1"/>
                    <a:pt x="80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29;p41">
              <a:extLst>
                <a:ext uri="{FF2B5EF4-FFF2-40B4-BE49-F238E27FC236}">
                  <a16:creationId xmlns:a16="http://schemas.microsoft.com/office/drawing/2014/main" id="{0FC77620-C45C-2641-93D2-D35AD0EEFA20}"/>
                </a:ext>
              </a:extLst>
            </p:cNvPr>
            <p:cNvSpPr/>
            <p:nvPr/>
          </p:nvSpPr>
          <p:spPr>
            <a:xfrm>
              <a:off x="-3263225" y="-950275"/>
              <a:ext cx="359775" cy="359775"/>
            </a:xfrm>
            <a:custGeom>
              <a:avLst/>
              <a:gdLst/>
              <a:ahLst/>
              <a:cxnLst/>
              <a:rect l="l" t="t" r="r" b="b"/>
              <a:pathLst>
                <a:path w="14391" h="14391" extrusionOk="0">
                  <a:moveTo>
                    <a:pt x="7196" y="1"/>
                  </a:moveTo>
                  <a:cubicBezTo>
                    <a:pt x="5287" y="1"/>
                    <a:pt x="3457" y="759"/>
                    <a:pt x="2108" y="2109"/>
                  </a:cubicBezTo>
                  <a:cubicBezTo>
                    <a:pt x="760" y="3457"/>
                    <a:pt x="1" y="5287"/>
                    <a:pt x="1" y="7196"/>
                  </a:cubicBezTo>
                  <a:cubicBezTo>
                    <a:pt x="1" y="9104"/>
                    <a:pt x="760" y="10934"/>
                    <a:pt x="2108" y="12283"/>
                  </a:cubicBezTo>
                  <a:cubicBezTo>
                    <a:pt x="3457" y="13632"/>
                    <a:pt x="5287" y="14391"/>
                    <a:pt x="7196" y="14391"/>
                  </a:cubicBezTo>
                  <a:cubicBezTo>
                    <a:pt x="9104" y="14391"/>
                    <a:pt x="10934" y="13632"/>
                    <a:pt x="12283" y="12283"/>
                  </a:cubicBezTo>
                  <a:cubicBezTo>
                    <a:pt x="13633" y="10934"/>
                    <a:pt x="14390" y="9104"/>
                    <a:pt x="14390" y="7196"/>
                  </a:cubicBezTo>
                  <a:cubicBezTo>
                    <a:pt x="14390" y="5287"/>
                    <a:pt x="13633" y="3457"/>
                    <a:pt x="12283" y="2109"/>
                  </a:cubicBezTo>
                  <a:cubicBezTo>
                    <a:pt x="10934" y="759"/>
                    <a:pt x="9104" y="1"/>
                    <a:pt x="71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0;p41">
              <a:extLst>
                <a:ext uri="{FF2B5EF4-FFF2-40B4-BE49-F238E27FC236}">
                  <a16:creationId xmlns:a16="http://schemas.microsoft.com/office/drawing/2014/main" id="{E9C9B683-FAEE-2E4A-B314-88D497BF6E56}"/>
                </a:ext>
              </a:extLst>
            </p:cNvPr>
            <p:cNvSpPr/>
            <p:nvPr/>
          </p:nvSpPr>
          <p:spPr>
            <a:xfrm>
              <a:off x="-3169325" y="-856400"/>
              <a:ext cx="172000" cy="172000"/>
            </a:xfrm>
            <a:custGeom>
              <a:avLst/>
              <a:gdLst/>
              <a:ahLst/>
              <a:cxnLst/>
              <a:rect l="l" t="t" r="r" b="b"/>
              <a:pathLst>
                <a:path w="6880" h="6880" extrusionOk="0">
                  <a:moveTo>
                    <a:pt x="3440" y="0"/>
                  </a:moveTo>
                  <a:cubicBezTo>
                    <a:pt x="1540" y="0"/>
                    <a:pt x="0" y="1541"/>
                    <a:pt x="0" y="3441"/>
                  </a:cubicBezTo>
                  <a:cubicBezTo>
                    <a:pt x="0" y="5340"/>
                    <a:pt x="1540" y="6880"/>
                    <a:pt x="3440" y="6880"/>
                  </a:cubicBezTo>
                  <a:cubicBezTo>
                    <a:pt x="5339" y="6880"/>
                    <a:pt x="6880" y="5340"/>
                    <a:pt x="6880" y="3441"/>
                  </a:cubicBezTo>
                  <a:cubicBezTo>
                    <a:pt x="6880" y="1541"/>
                    <a:pt x="5339" y="0"/>
                    <a:pt x="34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31;p41">
              <a:extLst>
                <a:ext uri="{FF2B5EF4-FFF2-40B4-BE49-F238E27FC236}">
                  <a16:creationId xmlns:a16="http://schemas.microsoft.com/office/drawing/2014/main" id="{3EE371A6-4FCF-B344-BC64-D59957D13285}"/>
                </a:ext>
              </a:extLst>
            </p:cNvPr>
            <p:cNvSpPr/>
            <p:nvPr/>
          </p:nvSpPr>
          <p:spPr>
            <a:xfrm>
              <a:off x="-3093550" y="-937725"/>
              <a:ext cx="20425" cy="69900"/>
            </a:xfrm>
            <a:custGeom>
              <a:avLst/>
              <a:gdLst/>
              <a:ahLst/>
              <a:cxnLst/>
              <a:rect l="l" t="t" r="r" b="b"/>
              <a:pathLst>
                <a:path w="817" h="2796" extrusionOk="0">
                  <a:moveTo>
                    <a:pt x="409" y="1"/>
                  </a:moveTo>
                  <a:cubicBezTo>
                    <a:pt x="183" y="1"/>
                    <a:pt x="1" y="183"/>
                    <a:pt x="1" y="408"/>
                  </a:cubicBezTo>
                  <a:lnTo>
                    <a:pt x="1" y="2388"/>
                  </a:lnTo>
                  <a:cubicBezTo>
                    <a:pt x="1" y="2614"/>
                    <a:pt x="183" y="2796"/>
                    <a:pt x="409" y="2796"/>
                  </a:cubicBezTo>
                  <a:cubicBezTo>
                    <a:pt x="634" y="2796"/>
                    <a:pt x="816" y="2614"/>
                    <a:pt x="816" y="2388"/>
                  </a:cubicBezTo>
                  <a:lnTo>
                    <a:pt x="816" y="408"/>
                  </a:lnTo>
                  <a:cubicBezTo>
                    <a:pt x="816" y="183"/>
                    <a:pt x="634"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32;p41">
              <a:extLst>
                <a:ext uri="{FF2B5EF4-FFF2-40B4-BE49-F238E27FC236}">
                  <a16:creationId xmlns:a16="http://schemas.microsoft.com/office/drawing/2014/main" id="{E115189E-DEAB-E94B-BB58-B0C16EBA01F6}"/>
                </a:ext>
              </a:extLst>
            </p:cNvPr>
            <p:cNvSpPr/>
            <p:nvPr/>
          </p:nvSpPr>
          <p:spPr>
            <a:xfrm>
              <a:off x="-3093550" y="-672950"/>
              <a:ext cx="20425" cy="69900"/>
            </a:xfrm>
            <a:custGeom>
              <a:avLst/>
              <a:gdLst/>
              <a:ahLst/>
              <a:cxnLst/>
              <a:rect l="l" t="t" r="r" b="b"/>
              <a:pathLst>
                <a:path w="817" h="2796" extrusionOk="0">
                  <a:moveTo>
                    <a:pt x="409" y="0"/>
                  </a:moveTo>
                  <a:cubicBezTo>
                    <a:pt x="183" y="0"/>
                    <a:pt x="1" y="183"/>
                    <a:pt x="1" y="407"/>
                  </a:cubicBezTo>
                  <a:lnTo>
                    <a:pt x="1" y="2388"/>
                  </a:lnTo>
                  <a:cubicBezTo>
                    <a:pt x="1" y="2613"/>
                    <a:pt x="183" y="2796"/>
                    <a:pt x="409" y="2796"/>
                  </a:cubicBezTo>
                  <a:cubicBezTo>
                    <a:pt x="634" y="2796"/>
                    <a:pt x="816" y="2613"/>
                    <a:pt x="816" y="2388"/>
                  </a:cubicBezTo>
                  <a:lnTo>
                    <a:pt x="816" y="408"/>
                  </a:lnTo>
                  <a:cubicBezTo>
                    <a:pt x="816" y="183"/>
                    <a:pt x="634" y="0"/>
                    <a:pt x="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33;p41">
              <a:extLst>
                <a:ext uri="{FF2B5EF4-FFF2-40B4-BE49-F238E27FC236}">
                  <a16:creationId xmlns:a16="http://schemas.microsoft.com/office/drawing/2014/main" id="{31E90020-AF00-2F4F-8C8E-BAEC5C2294A6}"/>
                </a:ext>
              </a:extLst>
            </p:cNvPr>
            <p:cNvSpPr/>
            <p:nvPr/>
          </p:nvSpPr>
          <p:spPr>
            <a:xfrm>
              <a:off x="-2985925" y="-780550"/>
              <a:ext cx="69925" cy="20375"/>
            </a:xfrm>
            <a:custGeom>
              <a:avLst/>
              <a:gdLst/>
              <a:ahLst/>
              <a:cxnLst/>
              <a:rect l="l" t="t" r="r" b="b"/>
              <a:pathLst>
                <a:path w="2797" h="815" extrusionOk="0">
                  <a:moveTo>
                    <a:pt x="407" y="0"/>
                  </a:moveTo>
                  <a:cubicBezTo>
                    <a:pt x="183" y="0"/>
                    <a:pt x="1" y="182"/>
                    <a:pt x="1" y="407"/>
                  </a:cubicBezTo>
                  <a:cubicBezTo>
                    <a:pt x="0" y="632"/>
                    <a:pt x="182" y="814"/>
                    <a:pt x="407" y="814"/>
                  </a:cubicBezTo>
                  <a:cubicBezTo>
                    <a:pt x="408" y="814"/>
                    <a:pt x="408" y="814"/>
                    <a:pt x="409" y="814"/>
                  </a:cubicBezTo>
                  <a:lnTo>
                    <a:pt x="2389" y="814"/>
                  </a:lnTo>
                  <a:cubicBezTo>
                    <a:pt x="2614" y="814"/>
                    <a:pt x="2796" y="632"/>
                    <a:pt x="2796" y="408"/>
                  </a:cubicBezTo>
                  <a:cubicBezTo>
                    <a:pt x="2796" y="182"/>
                    <a:pt x="2614" y="0"/>
                    <a:pt x="2389" y="0"/>
                  </a:cubicBezTo>
                  <a:lnTo>
                    <a:pt x="409" y="0"/>
                  </a:lnTo>
                  <a:cubicBezTo>
                    <a:pt x="408" y="0"/>
                    <a:pt x="408" y="0"/>
                    <a:pt x="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34;p41">
              <a:extLst>
                <a:ext uri="{FF2B5EF4-FFF2-40B4-BE49-F238E27FC236}">
                  <a16:creationId xmlns:a16="http://schemas.microsoft.com/office/drawing/2014/main" id="{4DDC42C8-B36B-914A-8715-3E94ADC3F2A3}"/>
                </a:ext>
              </a:extLst>
            </p:cNvPr>
            <p:cNvSpPr/>
            <p:nvPr/>
          </p:nvSpPr>
          <p:spPr>
            <a:xfrm>
              <a:off x="-3250675" y="-780600"/>
              <a:ext cx="69900" cy="20400"/>
            </a:xfrm>
            <a:custGeom>
              <a:avLst/>
              <a:gdLst/>
              <a:ahLst/>
              <a:cxnLst/>
              <a:rect l="l" t="t" r="r" b="b"/>
              <a:pathLst>
                <a:path w="2796" h="816" extrusionOk="0">
                  <a:moveTo>
                    <a:pt x="2391" y="1"/>
                  </a:moveTo>
                  <a:cubicBezTo>
                    <a:pt x="2391" y="1"/>
                    <a:pt x="2390" y="1"/>
                    <a:pt x="2389" y="1"/>
                  </a:cubicBezTo>
                  <a:lnTo>
                    <a:pt x="408" y="1"/>
                  </a:lnTo>
                  <a:cubicBezTo>
                    <a:pt x="184" y="1"/>
                    <a:pt x="1" y="183"/>
                    <a:pt x="1" y="409"/>
                  </a:cubicBezTo>
                  <a:cubicBezTo>
                    <a:pt x="1" y="633"/>
                    <a:pt x="184" y="815"/>
                    <a:pt x="408" y="815"/>
                  </a:cubicBezTo>
                  <a:lnTo>
                    <a:pt x="2389" y="815"/>
                  </a:lnTo>
                  <a:cubicBezTo>
                    <a:pt x="2614" y="815"/>
                    <a:pt x="2796" y="633"/>
                    <a:pt x="2796" y="409"/>
                  </a:cubicBezTo>
                  <a:cubicBezTo>
                    <a:pt x="2796" y="184"/>
                    <a:pt x="2615" y="1"/>
                    <a:pt x="2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35;p41">
              <a:extLst>
                <a:ext uri="{FF2B5EF4-FFF2-40B4-BE49-F238E27FC236}">
                  <a16:creationId xmlns:a16="http://schemas.microsoft.com/office/drawing/2014/main" id="{6949ADD5-B36D-AA48-824E-AEE27F18DB29}"/>
                </a:ext>
              </a:extLst>
            </p:cNvPr>
            <p:cNvSpPr/>
            <p:nvPr/>
          </p:nvSpPr>
          <p:spPr>
            <a:xfrm>
              <a:off x="-3018425" y="-891700"/>
              <a:ext cx="57400" cy="55425"/>
            </a:xfrm>
            <a:custGeom>
              <a:avLst/>
              <a:gdLst/>
              <a:ahLst/>
              <a:cxnLst/>
              <a:rect l="l" t="t" r="r" b="b"/>
              <a:pathLst>
                <a:path w="2296" h="2217" extrusionOk="0">
                  <a:moveTo>
                    <a:pt x="1848" y="1"/>
                  </a:moveTo>
                  <a:cubicBezTo>
                    <a:pt x="1743" y="1"/>
                    <a:pt x="1639" y="40"/>
                    <a:pt x="1559" y="120"/>
                  </a:cubicBezTo>
                  <a:lnTo>
                    <a:pt x="160" y="1520"/>
                  </a:lnTo>
                  <a:cubicBezTo>
                    <a:pt x="0" y="1679"/>
                    <a:pt x="0" y="1937"/>
                    <a:pt x="160" y="2097"/>
                  </a:cubicBezTo>
                  <a:cubicBezTo>
                    <a:pt x="239" y="2176"/>
                    <a:pt x="344" y="2216"/>
                    <a:pt x="448" y="2216"/>
                  </a:cubicBezTo>
                  <a:cubicBezTo>
                    <a:pt x="552" y="2216"/>
                    <a:pt x="657" y="2176"/>
                    <a:pt x="736" y="2097"/>
                  </a:cubicBezTo>
                  <a:lnTo>
                    <a:pt x="2136" y="697"/>
                  </a:lnTo>
                  <a:cubicBezTo>
                    <a:pt x="2295" y="537"/>
                    <a:pt x="2295" y="279"/>
                    <a:pt x="2136" y="120"/>
                  </a:cubicBezTo>
                  <a:cubicBezTo>
                    <a:pt x="2056" y="40"/>
                    <a:pt x="1952" y="1"/>
                    <a:pt x="1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36;p41">
              <a:extLst>
                <a:ext uri="{FF2B5EF4-FFF2-40B4-BE49-F238E27FC236}">
                  <a16:creationId xmlns:a16="http://schemas.microsoft.com/office/drawing/2014/main" id="{461F0083-3CE3-1C46-A863-4C4648F7429E}"/>
                </a:ext>
              </a:extLst>
            </p:cNvPr>
            <p:cNvSpPr/>
            <p:nvPr/>
          </p:nvSpPr>
          <p:spPr>
            <a:xfrm>
              <a:off x="-3205625" y="-704475"/>
              <a:ext cx="57375" cy="55400"/>
            </a:xfrm>
            <a:custGeom>
              <a:avLst/>
              <a:gdLst/>
              <a:ahLst/>
              <a:cxnLst/>
              <a:rect l="l" t="t" r="r" b="b"/>
              <a:pathLst>
                <a:path w="2295" h="2216" extrusionOk="0">
                  <a:moveTo>
                    <a:pt x="1848" y="0"/>
                  </a:moveTo>
                  <a:cubicBezTo>
                    <a:pt x="1744" y="0"/>
                    <a:pt x="1639" y="40"/>
                    <a:pt x="1560" y="120"/>
                  </a:cubicBezTo>
                  <a:lnTo>
                    <a:pt x="160" y="1519"/>
                  </a:lnTo>
                  <a:cubicBezTo>
                    <a:pt x="1" y="1679"/>
                    <a:pt x="1" y="1937"/>
                    <a:pt x="160" y="2096"/>
                  </a:cubicBezTo>
                  <a:cubicBezTo>
                    <a:pt x="239" y="2176"/>
                    <a:pt x="343" y="2216"/>
                    <a:pt x="447" y="2216"/>
                  </a:cubicBezTo>
                  <a:cubicBezTo>
                    <a:pt x="552" y="2216"/>
                    <a:pt x="656" y="2176"/>
                    <a:pt x="736" y="2096"/>
                  </a:cubicBezTo>
                  <a:lnTo>
                    <a:pt x="2137" y="695"/>
                  </a:lnTo>
                  <a:cubicBezTo>
                    <a:pt x="2295" y="537"/>
                    <a:pt x="2295" y="279"/>
                    <a:pt x="2137" y="120"/>
                  </a:cubicBezTo>
                  <a:cubicBezTo>
                    <a:pt x="2057" y="40"/>
                    <a:pt x="1952" y="0"/>
                    <a:pt x="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37;p41">
              <a:extLst>
                <a:ext uri="{FF2B5EF4-FFF2-40B4-BE49-F238E27FC236}">
                  <a16:creationId xmlns:a16="http://schemas.microsoft.com/office/drawing/2014/main" id="{923B9306-F99D-8C43-A654-52231DBBEF74}"/>
                </a:ext>
              </a:extLst>
            </p:cNvPr>
            <p:cNvSpPr/>
            <p:nvPr/>
          </p:nvSpPr>
          <p:spPr>
            <a:xfrm>
              <a:off x="-3018425" y="-704475"/>
              <a:ext cx="57400" cy="55400"/>
            </a:xfrm>
            <a:custGeom>
              <a:avLst/>
              <a:gdLst/>
              <a:ahLst/>
              <a:cxnLst/>
              <a:rect l="l" t="t" r="r" b="b"/>
              <a:pathLst>
                <a:path w="2296" h="2216" extrusionOk="0">
                  <a:moveTo>
                    <a:pt x="448" y="0"/>
                  </a:moveTo>
                  <a:cubicBezTo>
                    <a:pt x="344" y="0"/>
                    <a:pt x="239" y="40"/>
                    <a:pt x="160" y="120"/>
                  </a:cubicBezTo>
                  <a:cubicBezTo>
                    <a:pt x="0" y="279"/>
                    <a:pt x="0" y="537"/>
                    <a:pt x="160" y="695"/>
                  </a:cubicBezTo>
                  <a:lnTo>
                    <a:pt x="1559" y="2096"/>
                  </a:lnTo>
                  <a:cubicBezTo>
                    <a:pt x="1639" y="2176"/>
                    <a:pt x="1743" y="2216"/>
                    <a:pt x="1848" y="2216"/>
                  </a:cubicBezTo>
                  <a:cubicBezTo>
                    <a:pt x="1952" y="2216"/>
                    <a:pt x="2056" y="2176"/>
                    <a:pt x="2136" y="2096"/>
                  </a:cubicBezTo>
                  <a:cubicBezTo>
                    <a:pt x="2295" y="1937"/>
                    <a:pt x="2295" y="1679"/>
                    <a:pt x="2136" y="1519"/>
                  </a:cubicBezTo>
                  <a:lnTo>
                    <a:pt x="736" y="120"/>
                  </a:lnTo>
                  <a:cubicBezTo>
                    <a:pt x="657" y="40"/>
                    <a:pt x="552" y="0"/>
                    <a:pt x="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38;p41">
              <a:extLst>
                <a:ext uri="{FF2B5EF4-FFF2-40B4-BE49-F238E27FC236}">
                  <a16:creationId xmlns:a16="http://schemas.microsoft.com/office/drawing/2014/main" id="{8D6F1DD1-3445-6043-957D-364C2BBE408E}"/>
                </a:ext>
              </a:extLst>
            </p:cNvPr>
            <p:cNvSpPr/>
            <p:nvPr/>
          </p:nvSpPr>
          <p:spPr>
            <a:xfrm>
              <a:off x="-3205625" y="-891700"/>
              <a:ext cx="57375" cy="55425"/>
            </a:xfrm>
            <a:custGeom>
              <a:avLst/>
              <a:gdLst/>
              <a:ahLst/>
              <a:cxnLst/>
              <a:rect l="l" t="t" r="r" b="b"/>
              <a:pathLst>
                <a:path w="2295" h="2217" extrusionOk="0">
                  <a:moveTo>
                    <a:pt x="447" y="1"/>
                  </a:moveTo>
                  <a:cubicBezTo>
                    <a:pt x="343" y="1"/>
                    <a:pt x="239" y="40"/>
                    <a:pt x="160" y="120"/>
                  </a:cubicBezTo>
                  <a:cubicBezTo>
                    <a:pt x="1" y="279"/>
                    <a:pt x="1" y="537"/>
                    <a:pt x="160" y="697"/>
                  </a:cubicBezTo>
                  <a:lnTo>
                    <a:pt x="1560" y="2097"/>
                  </a:lnTo>
                  <a:cubicBezTo>
                    <a:pt x="1639" y="2176"/>
                    <a:pt x="1744" y="2216"/>
                    <a:pt x="1848" y="2216"/>
                  </a:cubicBezTo>
                  <a:cubicBezTo>
                    <a:pt x="1952" y="2216"/>
                    <a:pt x="2057" y="2176"/>
                    <a:pt x="2137" y="2097"/>
                  </a:cubicBezTo>
                  <a:cubicBezTo>
                    <a:pt x="2295" y="1937"/>
                    <a:pt x="2295" y="1679"/>
                    <a:pt x="2137" y="1520"/>
                  </a:cubicBezTo>
                  <a:lnTo>
                    <a:pt x="736" y="120"/>
                  </a:lnTo>
                  <a:cubicBezTo>
                    <a:pt x="656" y="40"/>
                    <a:pt x="552" y="1"/>
                    <a:pt x="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39;p41">
              <a:extLst>
                <a:ext uri="{FF2B5EF4-FFF2-40B4-BE49-F238E27FC236}">
                  <a16:creationId xmlns:a16="http://schemas.microsoft.com/office/drawing/2014/main" id="{84FB3108-3C3C-CB48-B487-295F39C6C380}"/>
                </a:ext>
              </a:extLst>
            </p:cNvPr>
            <p:cNvSpPr/>
            <p:nvPr/>
          </p:nvSpPr>
          <p:spPr>
            <a:xfrm>
              <a:off x="-4809925" y="-1731025"/>
              <a:ext cx="84100" cy="285775"/>
            </a:xfrm>
            <a:custGeom>
              <a:avLst/>
              <a:gdLst/>
              <a:ahLst/>
              <a:cxnLst/>
              <a:rect l="l" t="t" r="r" b="b"/>
              <a:pathLst>
                <a:path w="3364" h="11431" extrusionOk="0">
                  <a:moveTo>
                    <a:pt x="0" y="1"/>
                  </a:moveTo>
                  <a:lnTo>
                    <a:pt x="0" y="11431"/>
                  </a:lnTo>
                  <a:lnTo>
                    <a:pt x="3363" y="11431"/>
                  </a:lnTo>
                  <a:lnTo>
                    <a:pt x="33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40;p41">
              <a:extLst>
                <a:ext uri="{FF2B5EF4-FFF2-40B4-BE49-F238E27FC236}">
                  <a16:creationId xmlns:a16="http://schemas.microsoft.com/office/drawing/2014/main" id="{0EE65D17-4876-6546-A6A5-D9897B0E319D}"/>
                </a:ext>
              </a:extLst>
            </p:cNvPr>
            <p:cNvSpPr/>
            <p:nvPr/>
          </p:nvSpPr>
          <p:spPr>
            <a:xfrm>
              <a:off x="-4809925" y="-1731025"/>
              <a:ext cx="42050" cy="285775"/>
            </a:xfrm>
            <a:custGeom>
              <a:avLst/>
              <a:gdLst/>
              <a:ahLst/>
              <a:cxnLst/>
              <a:rect l="l" t="t" r="r" b="b"/>
              <a:pathLst>
                <a:path w="1682" h="11431" extrusionOk="0">
                  <a:moveTo>
                    <a:pt x="0" y="1"/>
                  </a:moveTo>
                  <a:lnTo>
                    <a:pt x="0" y="11431"/>
                  </a:lnTo>
                  <a:lnTo>
                    <a:pt x="1682" y="11431"/>
                  </a:lnTo>
                  <a:lnTo>
                    <a:pt x="1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41;p41">
              <a:extLst>
                <a:ext uri="{FF2B5EF4-FFF2-40B4-BE49-F238E27FC236}">
                  <a16:creationId xmlns:a16="http://schemas.microsoft.com/office/drawing/2014/main" id="{96EF807B-D3ED-2949-88F9-F687ADA90ED2}"/>
                </a:ext>
              </a:extLst>
            </p:cNvPr>
            <p:cNvSpPr/>
            <p:nvPr/>
          </p:nvSpPr>
          <p:spPr>
            <a:xfrm>
              <a:off x="-4809925" y="-2222050"/>
              <a:ext cx="84100" cy="285775"/>
            </a:xfrm>
            <a:custGeom>
              <a:avLst/>
              <a:gdLst/>
              <a:ahLst/>
              <a:cxnLst/>
              <a:rect l="l" t="t" r="r" b="b"/>
              <a:pathLst>
                <a:path w="3364" h="11431" extrusionOk="0">
                  <a:moveTo>
                    <a:pt x="0" y="0"/>
                  </a:moveTo>
                  <a:lnTo>
                    <a:pt x="0" y="11430"/>
                  </a:lnTo>
                  <a:lnTo>
                    <a:pt x="3363" y="11430"/>
                  </a:lnTo>
                  <a:lnTo>
                    <a:pt x="3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42;p41">
              <a:extLst>
                <a:ext uri="{FF2B5EF4-FFF2-40B4-BE49-F238E27FC236}">
                  <a16:creationId xmlns:a16="http://schemas.microsoft.com/office/drawing/2014/main" id="{C4D25663-5CDE-B04A-B1CF-236BC3C16A83}"/>
                </a:ext>
              </a:extLst>
            </p:cNvPr>
            <p:cNvSpPr/>
            <p:nvPr/>
          </p:nvSpPr>
          <p:spPr>
            <a:xfrm>
              <a:off x="-4809925" y="-2222050"/>
              <a:ext cx="42050" cy="285775"/>
            </a:xfrm>
            <a:custGeom>
              <a:avLst/>
              <a:gdLst/>
              <a:ahLst/>
              <a:cxnLst/>
              <a:rect l="l" t="t" r="r" b="b"/>
              <a:pathLst>
                <a:path w="1682" h="11431" extrusionOk="0">
                  <a:moveTo>
                    <a:pt x="0" y="0"/>
                  </a:moveTo>
                  <a:lnTo>
                    <a:pt x="0" y="11430"/>
                  </a:lnTo>
                  <a:lnTo>
                    <a:pt x="1682" y="11430"/>
                  </a:lnTo>
                  <a:lnTo>
                    <a:pt x="1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43;p41">
              <a:extLst>
                <a:ext uri="{FF2B5EF4-FFF2-40B4-BE49-F238E27FC236}">
                  <a16:creationId xmlns:a16="http://schemas.microsoft.com/office/drawing/2014/main" id="{10948587-93A9-5B4B-B3D5-0E1BCF24D90E}"/>
                </a:ext>
              </a:extLst>
            </p:cNvPr>
            <p:cNvSpPr/>
            <p:nvPr/>
          </p:nvSpPr>
          <p:spPr>
            <a:xfrm>
              <a:off x="-4827025" y="-1445275"/>
              <a:ext cx="118275" cy="282225"/>
            </a:xfrm>
            <a:custGeom>
              <a:avLst/>
              <a:gdLst/>
              <a:ahLst/>
              <a:cxnLst/>
              <a:rect l="l" t="t" r="r" b="b"/>
              <a:pathLst>
                <a:path w="4731" h="11289" extrusionOk="0">
                  <a:moveTo>
                    <a:pt x="0" y="1"/>
                  </a:moveTo>
                  <a:lnTo>
                    <a:pt x="0" y="11289"/>
                  </a:lnTo>
                  <a:lnTo>
                    <a:pt x="4730" y="11289"/>
                  </a:lnTo>
                  <a:lnTo>
                    <a:pt x="47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44;p41">
              <a:extLst>
                <a:ext uri="{FF2B5EF4-FFF2-40B4-BE49-F238E27FC236}">
                  <a16:creationId xmlns:a16="http://schemas.microsoft.com/office/drawing/2014/main" id="{C4F7AE32-14C2-EE4C-8283-EB286D089758}"/>
                </a:ext>
              </a:extLst>
            </p:cNvPr>
            <p:cNvSpPr/>
            <p:nvPr/>
          </p:nvSpPr>
          <p:spPr>
            <a:xfrm>
              <a:off x="-4827025" y="-1445275"/>
              <a:ext cx="59150" cy="282225"/>
            </a:xfrm>
            <a:custGeom>
              <a:avLst/>
              <a:gdLst/>
              <a:ahLst/>
              <a:cxnLst/>
              <a:rect l="l" t="t" r="r" b="b"/>
              <a:pathLst>
                <a:path w="2366" h="11289" extrusionOk="0">
                  <a:moveTo>
                    <a:pt x="0" y="1"/>
                  </a:moveTo>
                  <a:lnTo>
                    <a:pt x="0" y="11289"/>
                  </a:lnTo>
                  <a:lnTo>
                    <a:pt x="2366" y="11289"/>
                  </a:lnTo>
                  <a:lnTo>
                    <a:pt x="23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45;p41">
              <a:extLst>
                <a:ext uri="{FF2B5EF4-FFF2-40B4-BE49-F238E27FC236}">
                  <a16:creationId xmlns:a16="http://schemas.microsoft.com/office/drawing/2014/main" id="{5CF6BB59-EB68-5543-8D59-06A248E9CCDA}"/>
                </a:ext>
              </a:extLst>
            </p:cNvPr>
            <p:cNvSpPr/>
            <p:nvPr/>
          </p:nvSpPr>
          <p:spPr>
            <a:xfrm>
              <a:off x="-4863025" y="-2133700"/>
              <a:ext cx="190300" cy="545575"/>
            </a:xfrm>
            <a:custGeom>
              <a:avLst/>
              <a:gdLst/>
              <a:ahLst/>
              <a:cxnLst/>
              <a:rect l="l" t="t" r="r" b="b"/>
              <a:pathLst>
                <a:path w="7612" h="21823" extrusionOk="0">
                  <a:moveTo>
                    <a:pt x="686" y="1"/>
                  </a:moveTo>
                  <a:cubicBezTo>
                    <a:pt x="306" y="1"/>
                    <a:pt x="0" y="308"/>
                    <a:pt x="0" y="688"/>
                  </a:cubicBezTo>
                  <a:lnTo>
                    <a:pt x="0" y="21136"/>
                  </a:lnTo>
                  <a:cubicBezTo>
                    <a:pt x="0" y="21517"/>
                    <a:pt x="306" y="21823"/>
                    <a:pt x="686" y="21823"/>
                  </a:cubicBezTo>
                  <a:lnTo>
                    <a:pt x="6924" y="21823"/>
                  </a:lnTo>
                  <a:cubicBezTo>
                    <a:pt x="7306" y="21823"/>
                    <a:pt x="7611" y="21517"/>
                    <a:pt x="7611" y="21136"/>
                  </a:cubicBezTo>
                  <a:lnTo>
                    <a:pt x="7611" y="688"/>
                  </a:lnTo>
                  <a:cubicBezTo>
                    <a:pt x="7611" y="308"/>
                    <a:pt x="7306" y="1"/>
                    <a:pt x="69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46;p41">
              <a:extLst>
                <a:ext uri="{FF2B5EF4-FFF2-40B4-BE49-F238E27FC236}">
                  <a16:creationId xmlns:a16="http://schemas.microsoft.com/office/drawing/2014/main" id="{3134F3D2-7924-3A41-B841-80F58A2B62B9}"/>
                </a:ext>
              </a:extLst>
            </p:cNvPr>
            <p:cNvSpPr/>
            <p:nvPr/>
          </p:nvSpPr>
          <p:spPr>
            <a:xfrm>
              <a:off x="-4838100" y="-2087775"/>
              <a:ext cx="56325" cy="56325"/>
            </a:xfrm>
            <a:custGeom>
              <a:avLst/>
              <a:gdLst/>
              <a:ahLst/>
              <a:cxnLst/>
              <a:rect l="l" t="t" r="r" b="b"/>
              <a:pathLst>
                <a:path w="2253" h="2253" extrusionOk="0">
                  <a:moveTo>
                    <a:pt x="1127" y="1"/>
                  </a:moveTo>
                  <a:cubicBezTo>
                    <a:pt x="505" y="1"/>
                    <a:pt x="1" y="505"/>
                    <a:pt x="1" y="1126"/>
                  </a:cubicBezTo>
                  <a:cubicBezTo>
                    <a:pt x="1" y="1748"/>
                    <a:pt x="505" y="2252"/>
                    <a:pt x="1127" y="2252"/>
                  </a:cubicBezTo>
                  <a:cubicBezTo>
                    <a:pt x="1748" y="2252"/>
                    <a:pt x="2253" y="1748"/>
                    <a:pt x="2253" y="1126"/>
                  </a:cubicBezTo>
                  <a:cubicBezTo>
                    <a:pt x="2253" y="505"/>
                    <a:pt x="1748" y="1"/>
                    <a:pt x="11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47;p41">
              <a:extLst>
                <a:ext uri="{FF2B5EF4-FFF2-40B4-BE49-F238E27FC236}">
                  <a16:creationId xmlns:a16="http://schemas.microsoft.com/office/drawing/2014/main" id="{6670DDF4-502C-8D41-AC14-0F8AB22A470B}"/>
                </a:ext>
              </a:extLst>
            </p:cNvPr>
            <p:cNvSpPr/>
            <p:nvPr/>
          </p:nvSpPr>
          <p:spPr>
            <a:xfrm>
              <a:off x="-4838100" y="-2011725"/>
              <a:ext cx="56325" cy="56325"/>
            </a:xfrm>
            <a:custGeom>
              <a:avLst/>
              <a:gdLst/>
              <a:ahLst/>
              <a:cxnLst/>
              <a:rect l="l" t="t" r="r" b="b"/>
              <a:pathLst>
                <a:path w="2253" h="2253" extrusionOk="0">
                  <a:moveTo>
                    <a:pt x="1127" y="1"/>
                  </a:moveTo>
                  <a:cubicBezTo>
                    <a:pt x="505" y="1"/>
                    <a:pt x="1" y="505"/>
                    <a:pt x="1" y="1126"/>
                  </a:cubicBezTo>
                  <a:cubicBezTo>
                    <a:pt x="1" y="1749"/>
                    <a:pt x="505" y="2253"/>
                    <a:pt x="1127" y="2253"/>
                  </a:cubicBezTo>
                  <a:cubicBezTo>
                    <a:pt x="1748" y="2253"/>
                    <a:pt x="2253" y="1749"/>
                    <a:pt x="2253" y="1126"/>
                  </a:cubicBezTo>
                  <a:cubicBezTo>
                    <a:pt x="2253" y="505"/>
                    <a:pt x="1748" y="1"/>
                    <a:pt x="11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48;p41">
              <a:extLst>
                <a:ext uri="{FF2B5EF4-FFF2-40B4-BE49-F238E27FC236}">
                  <a16:creationId xmlns:a16="http://schemas.microsoft.com/office/drawing/2014/main" id="{BEB6B932-9BFB-A344-8C6A-30B9C57C4179}"/>
                </a:ext>
              </a:extLst>
            </p:cNvPr>
            <p:cNvSpPr/>
            <p:nvPr/>
          </p:nvSpPr>
          <p:spPr>
            <a:xfrm>
              <a:off x="-4838100" y="-1935675"/>
              <a:ext cx="58550" cy="56350"/>
            </a:xfrm>
            <a:custGeom>
              <a:avLst/>
              <a:gdLst/>
              <a:ahLst/>
              <a:cxnLst/>
              <a:rect l="l" t="t" r="r" b="b"/>
              <a:pathLst>
                <a:path w="2342" h="2254" extrusionOk="0">
                  <a:moveTo>
                    <a:pt x="1126" y="1"/>
                  </a:moveTo>
                  <a:cubicBezTo>
                    <a:pt x="981" y="1"/>
                    <a:pt x="835" y="29"/>
                    <a:pt x="696" y="87"/>
                  </a:cubicBezTo>
                  <a:cubicBezTo>
                    <a:pt x="275" y="261"/>
                    <a:pt x="1" y="671"/>
                    <a:pt x="1" y="1127"/>
                  </a:cubicBezTo>
                  <a:cubicBezTo>
                    <a:pt x="1" y="1749"/>
                    <a:pt x="505" y="2253"/>
                    <a:pt x="1127" y="2253"/>
                  </a:cubicBezTo>
                  <a:cubicBezTo>
                    <a:pt x="1583" y="2253"/>
                    <a:pt x="1992" y="1979"/>
                    <a:pt x="2167" y="1558"/>
                  </a:cubicBezTo>
                  <a:cubicBezTo>
                    <a:pt x="2341" y="1137"/>
                    <a:pt x="2245" y="653"/>
                    <a:pt x="1923" y="331"/>
                  </a:cubicBezTo>
                  <a:cubicBezTo>
                    <a:pt x="1708" y="115"/>
                    <a:pt x="1419" y="1"/>
                    <a:pt x="1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49;p41">
              <a:extLst>
                <a:ext uri="{FF2B5EF4-FFF2-40B4-BE49-F238E27FC236}">
                  <a16:creationId xmlns:a16="http://schemas.microsoft.com/office/drawing/2014/main" id="{5D01CE8A-527E-C849-8732-76D6A410138B}"/>
                </a:ext>
              </a:extLst>
            </p:cNvPr>
            <p:cNvSpPr/>
            <p:nvPr/>
          </p:nvSpPr>
          <p:spPr>
            <a:xfrm>
              <a:off x="-4838100" y="-1859600"/>
              <a:ext cx="56325" cy="56325"/>
            </a:xfrm>
            <a:custGeom>
              <a:avLst/>
              <a:gdLst/>
              <a:ahLst/>
              <a:cxnLst/>
              <a:rect l="l" t="t" r="r" b="b"/>
              <a:pathLst>
                <a:path w="2253" h="2253" extrusionOk="0">
                  <a:moveTo>
                    <a:pt x="1127" y="0"/>
                  </a:moveTo>
                  <a:cubicBezTo>
                    <a:pt x="505" y="0"/>
                    <a:pt x="1" y="505"/>
                    <a:pt x="1" y="1126"/>
                  </a:cubicBezTo>
                  <a:cubicBezTo>
                    <a:pt x="1" y="1748"/>
                    <a:pt x="505" y="2252"/>
                    <a:pt x="1127" y="2252"/>
                  </a:cubicBezTo>
                  <a:cubicBezTo>
                    <a:pt x="1748" y="2252"/>
                    <a:pt x="2253" y="1748"/>
                    <a:pt x="2253" y="1126"/>
                  </a:cubicBezTo>
                  <a:cubicBezTo>
                    <a:pt x="2253" y="505"/>
                    <a:pt x="1748" y="0"/>
                    <a:pt x="11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50;p41">
              <a:extLst>
                <a:ext uri="{FF2B5EF4-FFF2-40B4-BE49-F238E27FC236}">
                  <a16:creationId xmlns:a16="http://schemas.microsoft.com/office/drawing/2014/main" id="{BF32998D-651F-8242-97AC-C98BE266815E}"/>
                </a:ext>
              </a:extLst>
            </p:cNvPr>
            <p:cNvSpPr/>
            <p:nvPr/>
          </p:nvSpPr>
          <p:spPr>
            <a:xfrm>
              <a:off x="-4838100" y="-1783550"/>
              <a:ext cx="56325" cy="56325"/>
            </a:xfrm>
            <a:custGeom>
              <a:avLst/>
              <a:gdLst/>
              <a:ahLst/>
              <a:cxnLst/>
              <a:rect l="l" t="t" r="r" b="b"/>
              <a:pathLst>
                <a:path w="2253" h="2253" extrusionOk="0">
                  <a:moveTo>
                    <a:pt x="1127" y="1"/>
                  </a:moveTo>
                  <a:cubicBezTo>
                    <a:pt x="505" y="1"/>
                    <a:pt x="1" y="505"/>
                    <a:pt x="1" y="1126"/>
                  </a:cubicBezTo>
                  <a:cubicBezTo>
                    <a:pt x="1" y="1749"/>
                    <a:pt x="505" y="2253"/>
                    <a:pt x="1127" y="2253"/>
                  </a:cubicBezTo>
                  <a:cubicBezTo>
                    <a:pt x="1748" y="2253"/>
                    <a:pt x="2253" y="1749"/>
                    <a:pt x="2253" y="1126"/>
                  </a:cubicBezTo>
                  <a:cubicBezTo>
                    <a:pt x="2253" y="505"/>
                    <a:pt x="1748" y="1"/>
                    <a:pt x="11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51;p41">
              <a:extLst>
                <a:ext uri="{FF2B5EF4-FFF2-40B4-BE49-F238E27FC236}">
                  <a16:creationId xmlns:a16="http://schemas.microsoft.com/office/drawing/2014/main" id="{E26EED3C-F869-F94C-8B43-D5AED1ED4451}"/>
                </a:ext>
              </a:extLst>
            </p:cNvPr>
            <p:cNvSpPr/>
            <p:nvPr/>
          </p:nvSpPr>
          <p:spPr>
            <a:xfrm>
              <a:off x="-4838100" y="-1707475"/>
              <a:ext cx="56325" cy="56325"/>
            </a:xfrm>
            <a:custGeom>
              <a:avLst/>
              <a:gdLst/>
              <a:ahLst/>
              <a:cxnLst/>
              <a:rect l="l" t="t" r="r" b="b"/>
              <a:pathLst>
                <a:path w="2253" h="2253" extrusionOk="0">
                  <a:moveTo>
                    <a:pt x="1127" y="0"/>
                  </a:moveTo>
                  <a:cubicBezTo>
                    <a:pt x="505" y="0"/>
                    <a:pt x="1" y="504"/>
                    <a:pt x="1" y="1126"/>
                  </a:cubicBezTo>
                  <a:cubicBezTo>
                    <a:pt x="1" y="1748"/>
                    <a:pt x="505" y="2252"/>
                    <a:pt x="1127" y="2252"/>
                  </a:cubicBezTo>
                  <a:cubicBezTo>
                    <a:pt x="1748" y="2252"/>
                    <a:pt x="2253" y="1748"/>
                    <a:pt x="2253" y="1126"/>
                  </a:cubicBezTo>
                  <a:cubicBezTo>
                    <a:pt x="2253" y="504"/>
                    <a:pt x="1748" y="0"/>
                    <a:pt x="11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52;p41">
              <a:extLst>
                <a:ext uri="{FF2B5EF4-FFF2-40B4-BE49-F238E27FC236}">
                  <a16:creationId xmlns:a16="http://schemas.microsoft.com/office/drawing/2014/main" id="{77DA2734-16F5-9C47-88BD-E42FE53B3D58}"/>
                </a:ext>
              </a:extLst>
            </p:cNvPr>
            <p:cNvSpPr/>
            <p:nvPr/>
          </p:nvSpPr>
          <p:spPr>
            <a:xfrm>
              <a:off x="-4754000" y="-2087775"/>
              <a:ext cx="56325" cy="56325"/>
            </a:xfrm>
            <a:custGeom>
              <a:avLst/>
              <a:gdLst/>
              <a:ahLst/>
              <a:cxnLst/>
              <a:rect l="l" t="t" r="r" b="b"/>
              <a:pathLst>
                <a:path w="2253" h="2253" extrusionOk="0">
                  <a:moveTo>
                    <a:pt x="1126" y="1"/>
                  </a:moveTo>
                  <a:cubicBezTo>
                    <a:pt x="504" y="1"/>
                    <a:pt x="1" y="505"/>
                    <a:pt x="1" y="1126"/>
                  </a:cubicBezTo>
                  <a:cubicBezTo>
                    <a:pt x="1" y="1748"/>
                    <a:pt x="504" y="2252"/>
                    <a:pt x="1126" y="2252"/>
                  </a:cubicBezTo>
                  <a:cubicBezTo>
                    <a:pt x="1749" y="2252"/>
                    <a:pt x="2253" y="1748"/>
                    <a:pt x="2253" y="1126"/>
                  </a:cubicBezTo>
                  <a:cubicBezTo>
                    <a:pt x="2253" y="505"/>
                    <a:pt x="1749" y="1"/>
                    <a:pt x="1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53;p41">
              <a:extLst>
                <a:ext uri="{FF2B5EF4-FFF2-40B4-BE49-F238E27FC236}">
                  <a16:creationId xmlns:a16="http://schemas.microsoft.com/office/drawing/2014/main" id="{2875C5FA-1EC1-4749-816D-D30972DE9B34}"/>
                </a:ext>
              </a:extLst>
            </p:cNvPr>
            <p:cNvSpPr/>
            <p:nvPr/>
          </p:nvSpPr>
          <p:spPr>
            <a:xfrm>
              <a:off x="-4754000" y="-2011725"/>
              <a:ext cx="56325" cy="56325"/>
            </a:xfrm>
            <a:custGeom>
              <a:avLst/>
              <a:gdLst/>
              <a:ahLst/>
              <a:cxnLst/>
              <a:rect l="l" t="t" r="r" b="b"/>
              <a:pathLst>
                <a:path w="2253" h="2253" extrusionOk="0">
                  <a:moveTo>
                    <a:pt x="1126" y="1"/>
                  </a:moveTo>
                  <a:cubicBezTo>
                    <a:pt x="504" y="1"/>
                    <a:pt x="1" y="505"/>
                    <a:pt x="1" y="1126"/>
                  </a:cubicBezTo>
                  <a:cubicBezTo>
                    <a:pt x="1" y="1749"/>
                    <a:pt x="504" y="2253"/>
                    <a:pt x="1126" y="2253"/>
                  </a:cubicBezTo>
                  <a:cubicBezTo>
                    <a:pt x="1749" y="2253"/>
                    <a:pt x="2253" y="1749"/>
                    <a:pt x="2253" y="1126"/>
                  </a:cubicBezTo>
                  <a:cubicBezTo>
                    <a:pt x="2253" y="505"/>
                    <a:pt x="1749" y="1"/>
                    <a:pt x="1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54;p41">
              <a:extLst>
                <a:ext uri="{FF2B5EF4-FFF2-40B4-BE49-F238E27FC236}">
                  <a16:creationId xmlns:a16="http://schemas.microsoft.com/office/drawing/2014/main" id="{8D8EC228-E3CF-4840-A3EE-D66930AD73E4}"/>
                </a:ext>
              </a:extLst>
            </p:cNvPr>
            <p:cNvSpPr/>
            <p:nvPr/>
          </p:nvSpPr>
          <p:spPr>
            <a:xfrm>
              <a:off x="-4754000" y="-1935675"/>
              <a:ext cx="58525" cy="56350"/>
            </a:xfrm>
            <a:custGeom>
              <a:avLst/>
              <a:gdLst/>
              <a:ahLst/>
              <a:cxnLst/>
              <a:rect l="l" t="t" r="r" b="b"/>
              <a:pathLst>
                <a:path w="2341" h="2254" extrusionOk="0">
                  <a:moveTo>
                    <a:pt x="1126" y="1"/>
                  </a:moveTo>
                  <a:cubicBezTo>
                    <a:pt x="982" y="1"/>
                    <a:pt x="835" y="29"/>
                    <a:pt x="696" y="87"/>
                  </a:cubicBezTo>
                  <a:cubicBezTo>
                    <a:pt x="275" y="261"/>
                    <a:pt x="1" y="671"/>
                    <a:pt x="1" y="1127"/>
                  </a:cubicBezTo>
                  <a:cubicBezTo>
                    <a:pt x="1" y="1749"/>
                    <a:pt x="504" y="2253"/>
                    <a:pt x="1126" y="2253"/>
                  </a:cubicBezTo>
                  <a:cubicBezTo>
                    <a:pt x="1582" y="2253"/>
                    <a:pt x="1993" y="1979"/>
                    <a:pt x="2166" y="1558"/>
                  </a:cubicBezTo>
                  <a:cubicBezTo>
                    <a:pt x="2341" y="1137"/>
                    <a:pt x="2244" y="653"/>
                    <a:pt x="1922" y="331"/>
                  </a:cubicBezTo>
                  <a:cubicBezTo>
                    <a:pt x="1707" y="115"/>
                    <a:pt x="1419" y="1"/>
                    <a:pt x="1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55;p41">
              <a:extLst>
                <a:ext uri="{FF2B5EF4-FFF2-40B4-BE49-F238E27FC236}">
                  <a16:creationId xmlns:a16="http://schemas.microsoft.com/office/drawing/2014/main" id="{E87733C3-5DDA-2D47-B380-198500F50EF6}"/>
                </a:ext>
              </a:extLst>
            </p:cNvPr>
            <p:cNvSpPr/>
            <p:nvPr/>
          </p:nvSpPr>
          <p:spPr>
            <a:xfrm>
              <a:off x="-4754000" y="-1859600"/>
              <a:ext cx="56325" cy="56325"/>
            </a:xfrm>
            <a:custGeom>
              <a:avLst/>
              <a:gdLst/>
              <a:ahLst/>
              <a:cxnLst/>
              <a:rect l="l" t="t" r="r" b="b"/>
              <a:pathLst>
                <a:path w="2253" h="2253" extrusionOk="0">
                  <a:moveTo>
                    <a:pt x="1126" y="0"/>
                  </a:moveTo>
                  <a:cubicBezTo>
                    <a:pt x="504" y="0"/>
                    <a:pt x="1" y="505"/>
                    <a:pt x="1" y="1126"/>
                  </a:cubicBezTo>
                  <a:cubicBezTo>
                    <a:pt x="1" y="1748"/>
                    <a:pt x="504" y="2252"/>
                    <a:pt x="1126" y="2252"/>
                  </a:cubicBezTo>
                  <a:cubicBezTo>
                    <a:pt x="1749" y="2252"/>
                    <a:pt x="2253" y="1748"/>
                    <a:pt x="2253" y="1126"/>
                  </a:cubicBezTo>
                  <a:cubicBezTo>
                    <a:pt x="2253" y="505"/>
                    <a:pt x="1749" y="0"/>
                    <a:pt x="11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56;p41">
              <a:extLst>
                <a:ext uri="{FF2B5EF4-FFF2-40B4-BE49-F238E27FC236}">
                  <a16:creationId xmlns:a16="http://schemas.microsoft.com/office/drawing/2014/main" id="{878928C7-5067-5D4C-8622-4D02E7BC99D2}"/>
                </a:ext>
              </a:extLst>
            </p:cNvPr>
            <p:cNvSpPr/>
            <p:nvPr/>
          </p:nvSpPr>
          <p:spPr>
            <a:xfrm>
              <a:off x="-4754000" y="-1783550"/>
              <a:ext cx="56325" cy="56325"/>
            </a:xfrm>
            <a:custGeom>
              <a:avLst/>
              <a:gdLst/>
              <a:ahLst/>
              <a:cxnLst/>
              <a:rect l="l" t="t" r="r" b="b"/>
              <a:pathLst>
                <a:path w="2253" h="2253" extrusionOk="0">
                  <a:moveTo>
                    <a:pt x="1126" y="1"/>
                  </a:moveTo>
                  <a:cubicBezTo>
                    <a:pt x="504" y="1"/>
                    <a:pt x="1" y="505"/>
                    <a:pt x="1" y="1126"/>
                  </a:cubicBezTo>
                  <a:cubicBezTo>
                    <a:pt x="1" y="1749"/>
                    <a:pt x="504" y="2253"/>
                    <a:pt x="1126" y="2253"/>
                  </a:cubicBezTo>
                  <a:cubicBezTo>
                    <a:pt x="1749" y="2253"/>
                    <a:pt x="2253" y="1749"/>
                    <a:pt x="2253" y="1126"/>
                  </a:cubicBezTo>
                  <a:cubicBezTo>
                    <a:pt x="2253" y="505"/>
                    <a:pt x="1749" y="1"/>
                    <a:pt x="1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57;p41">
              <a:extLst>
                <a:ext uri="{FF2B5EF4-FFF2-40B4-BE49-F238E27FC236}">
                  <a16:creationId xmlns:a16="http://schemas.microsoft.com/office/drawing/2014/main" id="{B3999626-F539-544A-ABDB-C24D1796C5A1}"/>
                </a:ext>
              </a:extLst>
            </p:cNvPr>
            <p:cNvSpPr/>
            <p:nvPr/>
          </p:nvSpPr>
          <p:spPr>
            <a:xfrm>
              <a:off x="-4754000" y="-1707475"/>
              <a:ext cx="56325" cy="56325"/>
            </a:xfrm>
            <a:custGeom>
              <a:avLst/>
              <a:gdLst/>
              <a:ahLst/>
              <a:cxnLst/>
              <a:rect l="l" t="t" r="r" b="b"/>
              <a:pathLst>
                <a:path w="2253" h="2253" extrusionOk="0">
                  <a:moveTo>
                    <a:pt x="1126" y="0"/>
                  </a:moveTo>
                  <a:cubicBezTo>
                    <a:pt x="504" y="0"/>
                    <a:pt x="1" y="504"/>
                    <a:pt x="1" y="1126"/>
                  </a:cubicBezTo>
                  <a:cubicBezTo>
                    <a:pt x="1" y="1748"/>
                    <a:pt x="504" y="2252"/>
                    <a:pt x="1126" y="2252"/>
                  </a:cubicBezTo>
                  <a:cubicBezTo>
                    <a:pt x="1749" y="2252"/>
                    <a:pt x="2253" y="1748"/>
                    <a:pt x="2253" y="1126"/>
                  </a:cubicBezTo>
                  <a:cubicBezTo>
                    <a:pt x="2253" y="504"/>
                    <a:pt x="1749" y="0"/>
                    <a:pt x="11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58;p41">
              <a:extLst>
                <a:ext uri="{FF2B5EF4-FFF2-40B4-BE49-F238E27FC236}">
                  <a16:creationId xmlns:a16="http://schemas.microsoft.com/office/drawing/2014/main" id="{88614DC5-B707-1345-995F-A6E78CCEA2FC}"/>
                </a:ext>
              </a:extLst>
            </p:cNvPr>
            <p:cNvSpPr/>
            <p:nvPr/>
          </p:nvSpPr>
          <p:spPr>
            <a:xfrm>
              <a:off x="-2457425" y="-1050475"/>
              <a:ext cx="69875" cy="100225"/>
            </a:xfrm>
            <a:custGeom>
              <a:avLst/>
              <a:gdLst/>
              <a:ahLst/>
              <a:cxnLst/>
              <a:rect l="l" t="t" r="r" b="b"/>
              <a:pathLst>
                <a:path w="2795" h="4009" extrusionOk="0">
                  <a:moveTo>
                    <a:pt x="0" y="0"/>
                  </a:moveTo>
                  <a:lnTo>
                    <a:pt x="0" y="1890"/>
                  </a:lnTo>
                  <a:cubicBezTo>
                    <a:pt x="0" y="3060"/>
                    <a:pt x="949" y="4009"/>
                    <a:pt x="2119" y="4009"/>
                  </a:cubicBezTo>
                  <a:lnTo>
                    <a:pt x="2794" y="4009"/>
                  </a:lnTo>
                  <a:lnTo>
                    <a:pt x="27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59;p41">
              <a:extLst>
                <a:ext uri="{FF2B5EF4-FFF2-40B4-BE49-F238E27FC236}">
                  <a16:creationId xmlns:a16="http://schemas.microsoft.com/office/drawing/2014/main" id="{788136AB-62E4-EC45-95C8-B7B3F0714334}"/>
                </a:ext>
              </a:extLst>
            </p:cNvPr>
            <p:cNvSpPr/>
            <p:nvPr/>
          </p:nvSpPr>
          <p:spPr>
            <a:xfrm>
              <a:off x="-2457425" y="-1081150"/>
              <a:ext cx="69875" cy="30700"/>
            </a:xfrm>
            <a:custGeom>
              <a:avLst/>
              <a:gdLst/>
              <a:ahLst/>
              <a:cxnLst/>
              <a:rect l="l" t="t" r="r" b="b"/>
              <a:pathLst>
                <a:path w="2795" h="1228" extrusionOk="0">
                  <a:moveTo>
                    <a:pt x="0" y="0"/>
                  </a:moveTo>
                  <a:lnTo>
                    <a:pt x="0" y="1227"/>
                  </a:lnTo>
                  <a:lnTo>
                    <a:pt x="2794" y="1227"/>
                  </a:lnTo>
                  <a:lnTo>
                    <a:pt x="27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945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4695568" y="390425"/>
            <a:ext cx="3830702"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Second Cost Reduction Proposal</a:t>
            </a:r>
            <a:endParaRPr dirty="0"/>
          </a:p>
        </p:txBody>
      </p:sp>
      <p:sp>
        <p:nvSpPr>
          <p:cNvPr id="243" name="Google Shape;243;p36"/>
          <p:cNvSpPr txBox="1">
            <a:spLocks noGrp="1"/>
          </p:cNvSpPr>
          <p:nvPr>
            <p:ph type="subTitle" idx="3"/>
          </p:nvPr>
        </p:nvSpPr>
        <p:spPr>
          <a:xfrm>
            <a:off x="149157" y="2257524"/>
            <a:ext cx="3689675" cy="2314475"/>
          </a:xfrm>
          <a:prstGeom prst="rect">
            <a:avLst/>
          </a:prstGeom>
        </p:spPr>
        <p:txBody>
          <a:bodyPr spcFirstLastPara="1" wrap="square" lIns="91425" tIns="91425" rIns="91425" bIns="91425" anchor="t" anchorCtr="0">
            <a:noAutofit/>
          </a:bodyPr>
          <a:lstStyle/>
          <a:p>
            <a:pPr marL="114300" indent="0" algn="just"/>
            <a:r>
              <a:rPr lang="en-US" dirty="0">
                <a:solidFill>
                  <a:srgbClr val="00B050"/>
                </a:solidFill>
              </a:rPr>
              <a:t>Lower the number of trucks </a:t>
            </a:r>
            <a:r>
              <a:rPr lang="en-US" dirty="0"/>
              <a:t>and </a:t>
            </a:r>
            <a:r>
              <a:rPr lang="en-US" dirty="0">
                <a:solidFill>
                  <a:srgbClr val="00B050"/>
                </a:solidFill>
              </a:rPr>
              <a:t>open another warehouse </a:t>
            </a:r>
            <a:r>
              <a:rPr lang="en-US" dirty="0"/>
              <a:t>closer to the Portland area as well as to </a:t>
            </a:r>
            <a:r>
              <a:rPr lang="en-US" dirty="0">
                <a:solidFill>
                  <a:srgbClr val="00B050"/>
                </a:solidFill>
              </a:rPr>
              <a:t>reduce our customers service time </a:t>
            </a:r>
            <a:r>
              <a:rPr lang="en-US" dirty="0"/>
              <a:t>from 1 hour to 45 minutes.  When opening a new warehouse in McMinnville, the daily profit of such model grows to </a:t>
            </a:r>
            <a:r>
              <a:rPr lang="en-US" dirty="0">
                <a:solidFill>
                  <a:srgbClr val="00B050"/>
                </a:solidFill>
              </a:rPr>
              <a:t>$3966.64</a:t>
            </a:r>
            <a:r>
              <a:rPr lang="en-US" dirty="0"/>
              <a:t>.</a:t>
            </a:r>
          </a:p>
        </p:txBody>
      </p:sp>
      <p:sp>
        <p:nvSpPr>
          <p:cNvPr id="7" name="Subtitle 6">
            <a:extLst>
              <a:ext uri="{FF2B5EF4-FFF2-40B4-BE49-F238E27FC236}">
                <a16:creationId xmlns:a16="http://schemas.microsoft.com/office/drawing/2014/main" id="{E7CA9BE8-182E-8C49-B55F-5C5892E259A7}"/>
              </a:ext>
            </a:extLst>
          </p:cNvPr>
          <p:cNvSpPr>
            <a:spLocks noGrp="1"/>
          </p:cNvSpPr>
          <p:nvPr>
            <p:ph type="subTitle" idx="1"/>
          </p:nvPr>
        </p:nvSpPr>
        <p:spPr>
          <a:xfrm>
            <a:off x="3914371" y="2257450"/>
            <a:ext cx="2519380" cy="2594636"/>
          </a:xfrm>
        </p:spPr>
        <p:txBody>
          <a:bodyPr/>
          <a:lstStyle/>
          <a:p>
            <a:pPr marL="228600" lvl="0" indent="-114300" algn="l">
              <a:buFont typeface="Arial" panose="020B0604020202020204" pitchFamily="34" charset="0"/>
              <a:buChar char="•"/>
            </a:pPr>
            <a:r>
              <a:rPr lang="en-US" sz="1100" dirty="0"/>
              <a:t>2 trucks = </a:t>
            </a:r>
            <a:r>
              <a:rPr lang="en-US" sz="1100" dirty="0">
                <a:solidFill>
                  <a:srgbClr val="00B050"/>
                </a:solidFill>
              </a:rPr>
              <a:t>great utilization</a:t>
            </a:r>
            <a:r>
              <a:rPr lang="en-US" sz="1100" dirty="0"/>
              <a:t> of the truck’s capacity.</a:t>
            </a:r>
          </a:p>
          <a:p>
            <a:pPr marL="228600" lvl="0" indent="-114300" algn="l">
              <a:buFont typeface="Arial" panose="020B0604020202020204" pitchFamily="34" charset="0"/>
              <a:buChar char="•"/>
            </a:pPr>
            <a:r>
              <a:rPr lang="en-US" sz="1100" dirty="0"/>
              <a:t>2 warehouses = </a:t>
            </a:r>
            <a:r>
              <a:rPr lang="en-US" sz="1100" dirty="0">
                <a:solidFill>
                  <a:srgbClr val="00B050"/>
                </a:solidFill>
              </a:rPr>
              <a:t>more responsive value chain </a:t>
            </a:r>
            <a:r>
              <a:rPr lang="en-US" sz="1100" dirty="0"/>
              <a:t>to customers.</a:t>
            </a:r>
          </a:p>
          <a:p>
            <a:pPr marL="228600" lvl="0" indent="-114300" algn="l">
              <a:buFont typeface="Arial" panose="020B0604020202020204" pitchFamily="34" charset="0"/>
              <a:buChar char="•"/>
            </a:pPr>
            <a:r>
              <a:rPr lang="en-US" sz="1100" dirty="0"/>
              <a:t>Warehouse expansion = </a:t>
            </a:r>
            <a:r>
              <a:rPr lang="en-US" sz="1100" dirty="0">
                <a:solidFill>
                  <a:srgbClr val="00B050"/>
                </a:solidFill>
              </a:rPr>
              <a:t>revenue growth </a:t>
            </a:r>
          </a:p>
          <a:p>
            <a:pPr marL="228600" lvl="0" indent="-114300" algn="l">
              <a:buFont typeface="Arial" panose="020B0604020202020204" pitchFamily="34" charset="0"/>
              <a:buChar char="•"/>
            </a:pPr>
            <a:r>
              <a:rPr lang="en-US" sz="1100" dirty="0">
                <a:solidFill>
                  <a:srgbClr val="00B050"/>
                </a:solidFill>
              </a:rPr>
              <a:t>Efficient</a:t>
            </a:r>
            <a:r>
              <a:rPr lang="en-US" sz="1100" dirty="0"/>
              <a:t> </a:t>
            </a:r>
            <a:r>
              <a:rPr lang="en-US" sz="1100" dirty="0">
                <a:solidFill>
                  <a:srgbClr val="00B050"/>
                </a:solidFill>
              </a:rPr>
              <a:t>and flexible labor scheduling  </a:t>
            </a:r>
            <a:r>
              <a:rPr lang="en-US" sz="1100" dirty="0">
                <a:solidFill>
                  <a:schemeClr val="tx1"/>
                </a:solidFill>
              </a:rPr>
              <a:t>of employees</a:t>
            </a:r>
            <a:r>
              <a:rPr lang="en-US" sz="1100" dirty="0"/>
              <a:t>.</a:t>
            </a:r>
          </a:p>
        </p:txBody>
      </p:sp>
      <p:sp>
        <p:nvSpPr>
          <p:cNvPr id="9" name="Subtitle 6">
            <a:extLst>
              <a:ext uri="{FF2B5EF4-FFF2-40B4-BE49-F238E27FC236}">
                <a16:creationId xmlns:a16="http://schemas.microsoft.com/office/drawing/2014/main" id="{51758EBB-4199-A947-9DBB-E4433A62B26E}"/>
              </a:ext>
            </a:extLst>
          </p:cNvPr>
          <p:cNvSpPr txBox="1">
            <a:spLocks/>
          </p:cNvSpPr>
          <p:nvPr/>
        </p:nvSpPr>
        <p:spPr>
          <a:xfrm>
            <a:off x="6475463" y="2171003"/>
            <a:ext cx="2519380" cy="2594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T Sans"/>
              <a:buNone/>
              <a:defRPr sz="1500" b="0" i="0" u="none" strike="noStrike" cap="none">
                <a:solidFill>
                  <a:schemeClr val="dk1"/>
                </a:solidFill>
                <a:latin typeface="PT Sans"/>
                <a:ea typeface="PT Sans"/>
                <a:cs typeface="PT Sans"/>
                <a:sym typeface="PT Sans"/>
              </a:defRPr>
            </a:lvl1pPr>
            <a:lvl2pPr marL="914400" marR="0" lvl="1"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pPr marL="228600" indent="-114300" algn="l">
              <a:buFont typeface="Arial" panose="020B0604020202020204" pitchFamily="34" charset="0"/>
              <a:buChar char="•"/>
            </a:pPr>
            <a:r>
              <a:rPr lang="en-US" sz="1100" dirty="0">
                <a:solidFill>
                  <a:srgbClr val="FF0000"/>
                </a:solidFill>
                <a:latin typeface="Calibri" panose="020F0502020204030204" pitchFamily="34" charset="0"/>
                <a:cs typeface="Calibri" panose="020F0502020204030204" pitchFamily="34" charset="0"/>
              </a:rPr>
              <a:t>High-risk</a:t>
            </a:r>
            <a:r>
              <a:rPr lang="en-US" sz="1100" dirty="0">
                <a:latin typeface="Calibri" panose="020F0502020204030204" pitchFamily="34" charset="0"/>
                <a:cs typeface="Calibri" panose="020F0502020204030204" pitchFamily="34" charset="0"/>
              </a:rPr>
              <a:t> for 1 truck to be </a:t>
            </a:r>
            <a:r>
              <a:rPr lang="en-US" sz="1100" dirty="0">
                <a:solidFill>
                  <a:srgbClr val="FF0000"/>
                </a:solidFill>
                <a:latin typeface="Calibri" panose="020F0502020204030204" pitchFamily="34" charset="0"/>
                <a:cs typeface="Calibri" panose="020F0502020204030204" pitchFamily="34" charset="0"/>
              </a:rPr>
              <a:t>out-of-service</a:t>
            </a:r>
            <a:endParaRPr lang="en-US" sz="1100" dirty="0">
              <a:latin typeface="Calibri" panose="020F0502020204030204" pitchFamily="34" charset="0"/>
              <a:cs typeface="Calibri" panose="020F0502020204030204" pitchFamily="34" charset="0"/>
            </a:endParaRPr>
          </a:p>
          <a:p>
            <a:pPr marL="114300" indent="0" algn="l"/>
            <a:r>
              <a:rPr lang="en-US" sz="1100" dirty="0">
                <a:solidFill>
                  <a:srgbClr val="00B050"/>
                </a:solidFill>
                <a:latin typeface="Calibri" panose="020F0502020204030204" pitchFamily="34" charset="0"/>
                <a:cs typeface="Calibri" panose="020F0502020204030204" pitchFamily="34" charset="0"/>
              </a:rPr>
              <a:t>    Keeping a backup truck </a:t>
            </a:r>
          </a:p>
          <a:p>
            <a:pPr marL="114300" indent="0" algn="l"/>
            <a:endParaRPr lang="en-US" sz="1100" dirty="0">
              <a:latin typeface="Calibri" panose="020F0502020204030204" pitchFamily="34" charset="0"/>
              <a:cs typeface="Calibri" panose="020F0502020204030204" pitchFamily="34" charset="0"/>
            </a:endParaRPr>
          </a:p>
          <a:p>
            <a:pPr marL="228600" indent="-114300" algn="l">
              <a:buFont typeface="Arial" panose="020B0604020202020204" pitchFamily="34" charset="0"/>
              <a:buChar char="•"/>
            </a:pPr>
            <a:r>
              <a:rPr lang="en-US" sz="1100" dirty="0">
                <a:latin typeface="Calibri" panose="020F0502020204030204" pitchFamily="34" charset="0"/>
                <a:cs typeface="Calibri" panose="020F0502020204030204" pitchFamily="34" charset="0"/>
              </a:rPr>
              <a:t>2 warehouses will </a:t>
            </a:r>
            <a:r>
              <a:rPr lang="en-US" sz="1100" dirty="0">
                <a:solidFill>
                  <a:srgbClr val="FF0000"/>
                </a:solidFill>
                <a:latin typeface="Calibri" panose="020F0502020204030204" pitchFamily="34" charset="0"/>
                <a:cs typeface="Calibri" panose="020F0502020204030204" pitchFamily="34" charset="0"/>
              </a:rPr>
              <a:t>dilute the inventory</a:t>
            </a:r>
            <a:r>
              <a:rPr lang="en-US" sz="1100" dirty="0">
                <a:solidFill>
                  <a:srgbClr val="00B050"/>
                </a:solidFill>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to serve the customers</a:t>
            </a:r>
          </a:p>
          <a:p>
            <a:pPr marL="114300" indent="0" algn="l"/>
            <a:r>
              <a:rPr lang="en-US" sz="1100" dirty="0">
                <a:latin typeface="Calibri" panose="020F0502020204030204" pitchFamily="34" charset="0"/>
                <a:cs typeface="Calibri" panose="020F0502020204030204" pitchFamily="34" charset="0"/>
              </a:rPr>
              <a:t>   Investing in an </a:t>
            </a:r>
            <a:r>
              <a:rPr lang="en-US" sz="1100" dirty="0">
                <a:solidFill>
                  <a:srgbClr val="00B050"/>
                </a:solidFill>
                <a:latin typeface="Calibri" panose="020F0502020204030204" pitchFamily="34" charset="0"/>
                <a:cs typeface="Calibri" panose="020F0502020204030204" pitchFamily="34" charset="0"/>
              </a:rPr>
              <a:t>Inventory   </a:t>
            </a:r>
          </a:p>
          <a:p>
            <a:pPr marL="114300" indent="0" algn="l"/>
            <a:r>
              <a:rPr lang="en-US" sz="1100" dirty="0">
                <a:solidFill>
                  <a:srgbClr val="00B050"/>
                </a:solidFill>
                <a:latin typeface="Calibri" panose="020F0502020204030204" pitchFamily="34" charset="0"/>
                <a:cs typeface="Calibri" panose="020F0502020204030204" pitchFamily="34" charset="0"/>
              </a:rPr>
              <a:t>   Management System </a:t>
            </a:r>
          </a:p>
          <a:p>
            <a:pPr marL="114300" indent="0" algn="l"/>
            <a:endParaRPr lang="en-US" sz="1100" dirty="0">
              <a:solidFill>
                <a:schemeClr val="tx1"/>
              </a:solidFill>
              <a:latin typeface="Calibri" panose="020F0502020204030204" pitchFamily="34" charset="0"/>
              <a:cs typeface="Calibri" panose="020F0502020204030204" pitchFamily="34" charset="0"/>
            </a:endParaRPr>
          </a:p>
          <a:p>
            <a:pPr marL="114300" indent="0" algn="l"/>
            <a:r>
              <a:rPr lang="en-US" sz="1100" dirty="0">
                <a:solidFill>
                  <a:schemeClr val="tx1"/>
                </a:solidFill>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Faster service time will require  </a:t>
            </a:r>
          </a:p>
          <a:p>
            <a:pPr marL="114300" indent="0" algn="l"/>
            <a:r>
              <a:rPr lang="en-US" sz="1100" dirty="0">
                <a:solidFill>
                  <a:srgbClr val="FF0000"/>
                </a:solidFill>
                <a:latin typeface="Calibri" panose="020F0502020204030204" pitchFamily="34" charset="0"/>
                <a:cs typeface="Calibri" panose="020F0502020204030204" pitchFamily="34" charset="0"/>
              </a:rPr>
              <a:t>    more efficiency in our processes</a:t>
            </a:r>
            <a:endParaRPr lang="en-US" sz="1100" dirty="0">
              <a:solidFill>
                <a:srgbClr val="00B050"/>
              </a:solidFill>
              <a:latin typeface="Calibri" panose="020F0502020204030204" pitchFamily="34" charset="0"/>
              <a:cs typeface="Calibri" panose="020F0502020204030204" pitchFamily="34" charset="0"/>
            </a:endParaRPr>
          </a:p>
          <a:p>
            <a:pPr marL="114300" indent="0" algn="l"/>
            <a:r>
              <a:rPr lang="en-US" sz="1100" dirty="0">
                <a:solidFill>
                  <a:srgbClr val="00B050"/>
                </a:solidFill>
                <a:latin typeface="Calibri" panose="020F0502020204030204" pitchFamily="34" charset="0"/>
                <a:cs typeface="Calibri" panose="020F0502020204030204" pitchFamily="34" charset="0"/>
              </a:rPr>
              <a:t>    Leverage our new IT system </a:t>
            </a:r>
            <a:r>
              <a:rPr lang="en-US" sz="1100" dirty="0">
                <a:latin typeface="Calibri" panose="020F0502020204030204" pitchFamily="34" charset="0"/>
                <a:cs typeface="Calibri" panose="020F0502020204030204" pitchFamily="34" charset="0"/>
              </a:rPr>
              <a:t>to      </a:t>
            </a:r>
          </a:p>
          <a:p>
            <a:pPr marL="114300" indent="0" algn="l"/>
            <a:r>
              <a:rPr lang="en-US" sz="1100" dirty="0">
                <a:latin typeface="Calibri" panose="020F0502020204030204" pitchFamily="34" charset="0"/>
                <a:cs typeface="Calibri" panose="020F0502020204030204" pitchFamily="34" charset="0"/>
              </a:rPr>
              <a:t>    be more digital (advanced </a:t>
            </a:r>
          </a:p>
          <a:p>
            <a:pPr marL="114300" indent="0" algn="l"/>
            <a:r>
              <a:rPr lang="en-US" sz="1100" dirty="0">
                <a:latin typeface="Calibri" panose="020F0502020204030204" pitchFamily="34" charset="0"/>
                <a:cs typeface="Calibri" panose="020F0502020204030204" pitchFamily="34" charset="0"/>
              </a:rPr>
              <a:t>    shipment notice, barcode, RFID)</a:t>
            </a:r>
          </a:p>
        </p:txBody>
      </p:sp>
      <p:sp>
        <p:nvSpPr>
          <p:cNvPr id="10" name="Google Shape;190;p32">
            <a:extLst>
              <a:ext uri="{FF2B5EF4-FFF2-40B4-BE49-F238E27FC236}">
                <a16:creationId xmlns:a16="http://schemas.microsoft.com/office/drawing/2014/main" id="{37CDE92A-65AD-4444-8603-4D660B85E858}"/>
              </a:ext>
            </a:extLst>
          </p:cNvPr>
          <p:cNvSpPr/>
          <p:nvPr/>
        </p:nvSpPr>
        <p:spPr>
          <a:xfrm>
            <a:off x="4543275" y="539370"/>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926;p40">
            <a:extLst>
              <a:ext uri="{FF2B5EF4-FFF2-40B4-BE49-F238E27FC236}">
                <a16:creationId xmlns:a16="http://schemas.microsoft.com/office/drawing/2014/main" id="{7F5D495E-43C9-A044-A19E-9DAB9EFA1D9E}"/>
              </a:ext>
            </a:extLst>
          </p:cNvPr>
          <p:cNvGrpSpPr/>
          <p:nvPr/>
        </p:nvGrpSpPr>
        <p:grpSpPr>
          <a:xfrm>
            <a:off x="338024" y="389254"/>
            <a:ext cx="1647190" cy="977341"/>
            <a:chOff x="3956550" y="354950"/>
            <a:chExt cx="3162200" cy="1875175"/>
          </a:xfrm>
        </p:grpSpPr>
        <p:sp>
          <p:nvSpPr>
            <p:cNvPr id="12" name="Google Shape;927;p40">
              <a:extLst>
                <a:ext uri="{FF2B5EF4-FFF2-40B4-BE49-F238E27FC236}">
                  <a16:creationId xmlns:a16="http://schemas.microsoft.com/office/drawing/2014/main" id="{BB199819-003A-1B42-A54E-BF07EE23EBF2}"/>
                </a:ext>
              </a:extLst>
            </p:cNvPr>
            <p:cNvSpPr/>
            <p:nvPr/>
          </p:nvSpPr>
          <p:spPr>
            <a:xfrm>
              <a:off x="4940200" y="1888875"/>
              <a:ext cx="129350" cy="102150"/>
            </a:xfrm>
            <a:custGeom>
              <a:avLst/>
              <a:gdLst/>
              <a:ahLst/>
              <a:cxnLst/>
              <a:rect l="l" t="t" r="r" b="b"/>
              <a:pathLst>
                <a:path w="5174" h="4086" extrusionOk="0">
                  <a:moveTo>
                    <a:pt x="2586" y="0"/>
                  </a:moveTo>
                  <a:cubicBezTo>
                    <a:pt x="1158" y="0"/>
                    <a:pt x="0" y="915"/>
                    <a:pt x="0" y="2043"/>
                  </a:cubicBezTo>
                  <a:cubicBezTo>
                    <a:pt x="0" y="3170"/>
                    <a:pt x="1158" y="4085"/>
                    <a:pt x="2586" y="4085"/>
                  </a:cubicBezTo>
                  <a:cubicBezTo>
                    <a:pt x="4015" y="4085"/>
                    <a:pt x="5174" y="3170"/>
                    <a:pt x="5174" y="2043"/>
                  </a:cubicBezTo>
                  <a:cubicBezTo>
                    <a:pt x="5174" y="915"/>
                    <a:pt x="4016" y="0"/>
                    <a:pt x="2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8;p40">
              <a:extLst>
                <a:ext uri="{FF2B5EF4-FFF2-40B4-BE49-F238E27FC236}">
                  <a16:creationId xmlns:a16="http://schemas.microsoft.com/office/drawing/2014/main" id="{AC9544F4-5C72-5C41-956E-C12402DD0E09}"/>
                </a:ext>
              </a:extLst>
            </p:cNvPr>
            <p:cNvSpPr/>
            <p:nvPr/>
          </p:nvSpPr>
          <p:spPr>
            <a:xfrm>
              <a:off x="5134175" y="1909275"/>
              <a:ext cx="34050" cy="74925"/>
            </a:xfrm>
            <a:custGeom>
              <a:avLst/>
              <a:gdLst/>
              <a:ahLst/>
              <a:cxnLst/>
              <a:rect l="l" t="t" r="r" b="b"/>
              <a:pathLst>
                <a:path w="1362" h="2997" extrusionOk="0">
                  <a:moveTo>
                    <a:pt x="682" y="1"/>
                  </a:moveTo>
                  <a:cubicBezTo>
                    <a:pt x="305" y="1"/>
                    <a:pt x="1" y="671"/>
                    <a:pt x="1" y="1500"/>
                  </a:cubicBezTo>
                  <a:cubicBezTo>
                    <a:pt x="1" y="2327"/>
                    <a:pt x="305" y="2996"/>
                    <a:pt x="682" y="2996"/>
                  </a:cubicBezTo>
                  <a:cubicBezTo>
                    <a:pt x="1057" y="2996"/>
                    <a:pt x="1362" y="2327"/>
                    <a:pt x="1362" y="1500"/>
                  </a:cubicBezTo>
                  <a:cubicBezTo>
                    <a:pt x="1362" y="671"/>
                    <a:pt x="1057" y="1"/>
                    <a:pt x="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9;p40">
              <a:extLst>
                <a:ext uri="{FF2B5EF4-FFF2-40B4-BE49-F238E27FC236}">
                  <a16:creationId xmlns:a16="http://schemas.microsoft.com/office/drawing/2014/main" id="{53547404-0C77-2543-AE6C-8C2918374B1A}"/>
                </a:ext>
              </a:extLst>
            </p:cNvPr>
            <p:cNvSpPr/>
            <p:nvPr/>
          </p:nvSpPr>
          <p:spPr>
            <a:xfrm>
              <a:off x="4936775" y="1875275"/>
              <a:ext cx="428850" cy="98700"/>
            </a:xfrm>
            <a:custGeom>
              <a:avLst/>
              <a:gdLst/>
              <a:ahLst/>
              <a:cxnLst/>
              <a:rect l="l" t="t" r="r" b="b"/>
              <a:pathLst>
                <a:path w="17154" h="3948" extrusionOk="0">
                  <a:moveTo>
                    <a:pt x="280" y="1"/>
                  </a:moveTo>
                  <a:cubicBezTo>
                    <a:pt x="126" y="1"/>
                    <a:pt x="1" y="125"/>
                    <a:pt x="1" y="280"/>
                  </a:cubicBezTo>
                  <a:lnTo>
                    <a:pt x="1" y="3667"/>
                  </a:lnTo>
                  <a:cubicBezTo>
                    <a:pt x="1" y="3823"/>
                    <a:pt x="126" y="3948"/>
                    <a:pt x="280" y="3948"/>
                  </a:cubicBezTo>
                  <a:lnTo>
                    <a:pt x="16873" y="3948"/>
                  </a:lnTo>
                  <a:cubicBezTo>
                    <a:pt x="17029" y="3948"/>
                    <a:pt x="17154" y="3823"/>
                    <a:pt x="17154" y="3667"/>
                  </a:cubicBezTo>
                  <a:lnTo>
                    <a:pt x="17154" y="280"/>
                  </a:lnTo>
                  <a:cubicBezTo>
                    <a:pt x="17154" y="125"/>
                    <a:pt x="17029" y="1"/>
                    <a:pt x="16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0;p40">
              <a:extLst>
                <a:ext uri="{FF2B5EF4-FFF2-40B4-BE49-F238E27FC236}">
                  <a16:creationId xmlns:a16="http://schemas.microsoft.com/office/drawing/2014/main" id="{6E113227-78E1-2540-B2E5-185CE45702AF}"/>
                </a:ext>
              </a:extLst>
            </p:cNvPr>
            <p:cNvSpPr/>
            <p:nvPr/>
          </p:nvSpPr>
          <p:spPr>
            <a:xfrm>
              <a:off x="4034050" y="1814000"/>
              <a:ext cx="2368875" cy="142950"/>
            </a:xfrm>
            <a:custGeom>
              <a:avLst/>
              <a:gdLst/>
              <a:ahLst/>
              <a:cxnLst/>
              <a:rect l="l" t="t" r="r" b="b"/>
              <a:pathLst>
                <a:path w="94755" h="5718" extrusionOk="0">
                  <a:moveTo>
                    <a:pt x="282" y="1"/>
                  </a:moveTo>
                  <a:cubicBezTo>
                    <a:pt x="126" y="1"/>
                    <a:pt x="1" y="126"/>
                    <a:pt x="1" y="282"/>
                  </a:cubicBezTo>
                  <a:lnTo>
                    <a:pt x="1" y="5438"/>
                  </a:lnTo>
                  <a:cubicBezTo>
                    <a:pt x="1" y="5593"/>
                    <a:pt x="127" y="5718"/>
                    <a:pt x="282" y="5718"/>
                  </a:cubicBezTo>
                  <a:lnTo>
                    <a:pt x="94474" y="5718"/>
                  </a:lnTo>
                  <a:cubicBezTo>
                    <a:pt x="94629" y="5718"/>
                    <a:pt x="94755" y="5593"/>
                    <a:pt x="94755" y="5438"/>
                  </a:cubicBezTo>
                  <a:lnTo>
                    <a:pt x="94755" y="282"/>
                  </a:lnTo>
                  <a:cubicBezTo>
                    <a:pt x="94755" y="126"/>
                    <a:pt x="94629" y="1"/>
                    <a:pt x="94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p40">
              <a:extLst>
                <a:ext uri="{FF2B5EF4-FFF2-40B4-BE49-F238E27FC236}">
                  <a16:creationId xmlns:a16="http://schemas.microsoft.com/office/drawing/2014/main" id="{E67A3ADE-6659-1149-B4CB-CE0C0CC44672}"/>
                </a:ext>
              </a:extLst>
            </p:cNvPr>
            <p:cNvSpPr/>
            <p:nvPr/>
          </p:nvSpPr>
          <p:spPr>
            <a:xfrm>
              <a:off x="3964350" y="354950"/>
              <a:ext cx="3077400" cy="1566300"/>
            </a:xfrm>
            <a:custGeom>
              <a:avLst/>
              <a:gdLst/>
              <a:ahLst/>
              <a:cxnLst/>
              <a:rect l="l" t="t" r="r" b="b"/>
              <a:pathLst>
                <a:path w="123096" h="62652" extrusionOk="0">
                  <a:moveTo>
                    <a:pt x="87458" y="0"/>
                  </a:moveTo>
                  <a:cubicBezTo>
                    <a:pt x="68679" y="0"/>
                    <a:pt x="47833" y="1396"/>
                    <a:pt x="41349" y="3361"/>
                  </a:cubicBezTo>
                  <a:cubicBezTo>
                    <a:pt x="36586" y="4803"/>
                    <a:pt x="27054" y="27220"/>
                    <a:pt x="24263" y="27873"/>
                  </a:cubicBezTo>
                  <a:cubicBezTo>
                    <a:pt x="19352" y="29022"/>
                    <a:pt x="9524" y="31164"/>
                    <a:pt x="4762" y="33040"/>
                  </a:cubicBezTo>
                  <a:cubicBezTo>
                    <a:pt x="1" y="34916"/>
                    <a:pt x="1732" y="62651"/>
                    <a:pt x="4762" y="62651"/>
                  </a:cubicBezTo>
                  <a:lnTo>
                    <a:pt x="115591" y="62651"/>
                  </a:lnTo>
                  <a:cubicBezTo>
                    <a:pt x="123095" y="62651"/>
                    <a:pt x="122081" y="1183"/>
                    <a:pt x="112278" y="1183"/>
                  </a:cubicBezTo>
                  <a:cubicBezTo>
                    <a:pt x="105959" y="359"/>
                    <a:pt x="96974" y="0"/>
                    <a:pt x="87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2;p40">
              <a:extLst>
                <a:ext uri="{FF2B5EF4-FFF2-40B4-BE49-F238E27FC236}">
                  <a16:creationId xmlns:a16="http://schemas.microsoft.com/office/drawing/2014/main" id="{74FA4EAB-F18E-3A45-B15F-27BA573F62DF}"/>
                </a:ext>
              </a:extLst>
            </p:cNvPr>
            <p:cNvSpPr/>
            <p:nvPr/>
          </p:nvSpPr>
          <p:spPr>
            <a:xfrm>
              <a:off x="4780225" y="506550"/>
              <a:ext cx="570100" cy="537900"/>
            </a:xfrm>
            <a:custGeom>
              <a:avLst/>
              <a:gdLst/>
              <a:ahLst/>
              <a:cxnLst/>
              <a:rect l="l" t="t" r="r" b="b"/>
              <a:pathLst>
                <a:path w="22804" h="21516" extrusionOk="0">
                  <a:moveTo>
                    <a:pt x="19550" y="0"/>
                  </a:moveTo>
                  <a:cubicBezTo>
                    <a:pt x="17222" y="0"/>
                    <a:pt x="12819" y="86"/>
                    <a:pt x="10874" y="292"/>
                  </a:cubicBezTo>
                  <a:cubicBezTo>
                    <a:pt x="8308" y="565"/>
                    <a:pt x="1889" y="13141"/>
                    <a:pt x="919" y="15183"/>
                  </a:cubicBezTo>
                  <a:cubicBezTo>
                    <a:pt x="120" y="16866"/>
                    <a:pt x="0" y="17378"/>
                    <a:pt x="9" y="18715"/>
                  </a:cubicBezTo>
                  <a:cubicBezTo>
                    <a:pt x="22" y="20503"/>
                    <a:pt x="577" y="21516"/>
                    <a:pt x="1434" y="21516"/>
                  </a:cubicBezTo>
                  <a:cubicBezTo>
                    <a:pt x="1462" y="21516"/>
                    <a:pt x="1490" y="21515"/>
                    <a:pt x="1519" y="21513"/>
                  </a:cubicBezTo>
                  <a:cubicBezTo>
                    <a:pt x="2332" y="21452"/>
                    <a:pt x="16165" y="21448"/>
                    <a:pt x="19743" y="21448"/>
                  </a:cubicBezTo>
                  <a:cubicBezTo>
                    <a:pt x="20156" y="21448"/>
                    <a:pt x="20433" y="21448"/>
                    <a:pt x="20537" y="21448"/>
                  </a:cubicBezTo>
                  <a:cubicBezTo>
                    <a:pt x="21544" y="21448"/>
                    <a:pt x="22186" y="20187"/>
                    <a:pt x="22246" y="19713"/>
                  </a:cubicBezTo>
                  <a:cubicBezTo>
                    <a:pt x="22804" y="15268"/>
                    <a:pt x="22107" y="3095"/>
                    <a:pt x="22157" y="1936"/>
                  </a:cubicBezTo>
                  <a:cubicBezTo>
                    <a:pt x="22207" y="775"/>
                    <a:pt x="21704" y="94"/>
                    <a:pt x="20999" y="26"/>
                  </a:cubicBezTo>
                  <a:cubicBezTo>
                    <a:pt x="20828" y="9"/>
                    <a:pt x="20295" y="0"/>
                    <a:pt x="19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3;p40">
              <a:extLst>
                <a:ext uri="{FF2B5EF4-FFF2-40B4-BE49-F238E27FC236}">
                  <a16:creationId xmlns:a16="http://schemas.microsoft.com/office/drawing/2014/main" id="{BD097B4D-B90D-6B44-A8AB-2987F8C31D84}"/>
                </a:ext>
              </a:extLst>
            </p:cNvPr>
            <p:cNvSpPr/>
            <p:nvPr/>
          </p:nvSpPr>
          <p:spPr>
            <a:xfrm>
              <a:off x="4005350" y="1289750"/>
              <a:ext cx="164850" cy="382000"/>
            </a:xfrm>
            <a:custGeom>
              <a:avLst/>
              <a:gdLst/>
              <a:ahLst/>
              <a:cxnLst/>
              <a:rect l="l" t="t" r="r" b="b"/>
              <a:pathLst>
                <a:path w="6594" h="15280" extrusionOk="0">
                  <a:moveTo>
                    <a:pt x="5770" y="0"/>
                  </a:moveTo>
                  <a:cubicBezTo>
                    <a:pt x="5731" y="0"/>
                    <a:pt x="5708" y="5"/>
                    <a:pt x="5708" y="5"/>
                  </a:cubicBezTo>
                  <a:lnTo>
                    <a:pt x="881" y="5"/>
                  </a:lnTo>
                  <a:cubicBezTo>
                    <a:pt x="54" y="4031"/>
                    <a:pt x="0" y="10098"/>
                    <a:pt x="435" y="15279"/>
                  </a:cubicBezTo>
                  <a:cubicBezTo>
                    <a:pt x="2090" y="15237"/>
                    <a:pt x="3919" y="14774"/>
                    <a:pt x="4215" y="12969"/>
                  </a:cubicBezTo>
                  <a:cubicBezTo>
                    <a:pt x="4776" y="9565"/>
                    <a:pt x="6594" y="7747"/>
                    <a:pt x="6594" y="7327"/>
                  </a:cubicBezTo>
                  <a:lnTo>
                    <a:pt x="6594" y="1731"/>
                  </a:lnTo>
                  <a:cubicBezTo>
                    <a:pt x="6594" y="130"/>
                    <a:pt x="5972" y="0"/>
                    <a:pt x="5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4;p40">
              <a:extLst>
                <a:ext uri="{FF2B5EF4-FFF2-40B4-BE49-F238E27FC236}">
                  <a16:creationId xmlns:a16="http://schemas.microsoft.com/office/drawing/2014/main" id="{12D47D75-17D0-0742-88EB-564C4ABDFC61}"/>
                </a:ext>
              </a:extLst>
            </p:cNvPr>
            <p:cNvSpPr/>
            <p:nvPr/>
          </p:nvSpPr>
          <p:spPr>
            <a:xfrm>
              <a:off x="3956550" y="1649575"/>
              <a:ext cx="278250" cy="287000"/>
            </a:xfrm>
            <a:custGeom>
              <a:avLst/>
              <a:gdLst/>
              <a:ahLst/>
              <a:cxnLst/>
              <a:rect l="l" t="t" r="r" b="b"/>
              <a:pathLst>
                <a:path w="11130" h="11480" extrusionOk="0">
                  <a:moveTo>
                    <a:pt x="1457" y="0"/>
                  </a:moveTo>
                  <a:cubicBezTo>
                    <a:pt x="732" y="0"/>
                    <a:pt x="0" y="136"/>
                    <a:pt x="0" y="1384"/>
                  </a:cubicBezTo>
                  <a:lnTo>
                    <a:pt x="0" y="5856"/>
                  </a:lnTo>
                  <a:cubicBezTo>
                    <a:pt x="0" y="6520"/>
                    <a:pt x="613" y="6742"/>
                    <a:pt x="613" y="6742"/>
                  </a:cubicBezTo>
                  <a:cubicBezTo>
                    <a:pt x="613" y="6742"/>
                    <a:pt x="35" y="6742"/>
                    <a:pt x="171" y="7450"/>
                  </a:cubicBezTo>
                  <a:cubicBezTo>
                    <a:pt x="306" y="8158"/>
                    <a:pt x="1396" y="10550"/>
                    <a:pt x="1702" y="10903"/>
                  </a:cubicBezTo>
                  <a:cubicBezTo>
                    <a:pt x="2009" y="11258"/>
                    <a:pt x="3029" y="11479"/>
                    <a:pt x="5208" y="11479"/>
                  </a:cubicBezTo>
                  <a:lnTo>
                    <a:pt x="11129" y="11479"/>
                  </a:lnTo>
                  <a:lnTo>
                    <a:pt x="10483" y="11"/>
                  </a:lnTo>
                  <a:lnTo>
                    <a:pt x="2043" y="11"/>
                  </a:lnTo>
                  <a:cubicBezTo>
                    <a:pt x="1859" y="11"/>
                    <a:pt x="1658" y="0"/>
                    <a:pt x="1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5;p40">
              <a:extLst>
                <a:ext uri="{FF2B5EF4-FFF2-40B4-BE49-F238E27FC236}">
                  <a16:creationId xmlns:a16="http://schemas.microsoft.com/office/drawing/2014/main" id="{A0680CBD-E67B-B14B-8EA3-AAC9910FA11E}"/>
                </a:ext>
              </a:extLst>
            </p:cNvPr>
            <p:cNvSpPr/>
            <p:nvPr/>
          </p:nvSpPr>
          <p:spPr>
            <a:xfrm>
              <a:off x="6744050" y="1649575"/>
              <a:ext cx="278225" cy="287000"/>
            </a:xfrm>
            <a:custGeom>
              <a:avLst/>
              <a:gdLst/>
              <a:ahLst/>
              <a:cxnLst/>
              <a:rect l="l" t="t" r="r" b="b"/>
              <a:pathLst>
                <a:path w="11129" h="11480" extrusionOk="0">
                  <a:moveTo>
                    <a:pt x="9673" y="0"/>
                  </a:moveTo>
                  <a:cubicBezTo>
                    <a:pt x="9472" y="0"/>
                    <a:pt x="9272" y="11"/>
                    <a:pt x="9088" y="11"/>
                  </a:cubicBezTo>
                  <a:lnTo>
                    <a:pt x="646" y="11"/>
                  </a:lnTo>
                  <a:lnTo>
                    <a:pt x="0" y="11479"/>
                  </a:lnTo>
                  <a:lnTo>
                    <a:pt x="5921" y="11479"/>
                  </a:lnTo>
                  <a:cubicBezTo>
                    <a:pt x="8100" y="11479"/>
                    <a:pt x="9122" y="11258"/>
                    <a:pt x="9428" y="10903"/>
                  </a:cubicBezTo>
                  <a:cubicBezTo>
                    <a:pt x="9733" y="10550"/>
                    <a:pt x="10823" y="8158"/>
                    <a:pt x="10958" y="7450"/>
                  </a:cubicBezTo>
                  <a:cubicBezTo>
                    <a:pt x="11095" y="6742"/>
                    <a:pt x="10517" y="6742"/>
                    <a:pt x="10517" y="6742"/>
                  </a:cubicBezTo>
                  <a:cubicBezTo>
                    <a:pt x="10517" y="6742"/>
                    <a:pt x="11129" y="6520"/>
                    <a:pt x="11129" y="5856"/>
                  </a:cubicBezTo>
                  <a:lnTo>
                    <a:pt x="11129" y="1384"/>
                  </a:lnTo>
                  <a:cubicBezTo>
                    <a:pt x="11129" y="136"/>
                    <a:pt x="10398" y="0"/>
                    <a:pt x="9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6;p40">
              <a:extLst>
                <a:ext uri="{FF2B5EF4-FFF2-40B4-BE49-F238E27FC236}">
                  <a16:creationId xmlns:a16="http://schemas.microsoft.com/office/drawing/2014/main" id="{C2109B10-7319-3247-A1B0-E6A251C188EA}"/>
                </a:ext>
              </a:extLst>
            </p:cNvPr>
            <p:cNvSpPr/>
            <p:nvPr/>
          </p:nvSpPr>
          <p:spPr>
            <a:xfrm>
              <a:off x="4700050" y="476275"/>
              <a:ext cx="723475" cy="1290150"/>
            </a:xfrm>
            <a:custGeom>
              <a:avLst/>
              <a:gdLst/>
              <a:ahLst/>
              <a:cxnLst/>
              <a:rect l="l" t="t" r="r" b="b"/>
              <a:pathLst>
                <a:path w="28939" h="51606" fill="none" extrusionOk="0">
                  <a:moveTo>
                    <a:pt x="405" y="19057"/>
                  </a:moveTo>
                  <a:cubicBezTo>
                    <a:pt x="212" y="19464"/>
                    <a:pt x="0" y="20131"/>
                    <a:pt x="8" y="20581"/>
                  </a:cubicBezTo>
                  <a:lnTo>
                    <a:pt x="250" y="34417"/>
                  </a:lnTo>
                  <a:cubicBezTo>
                    <a:pt x="256" y="34866"/>
                    <a:pt x="596" y="35391"/>
                    <a:pt x="1010" y="35566"/>
                  </a:cubicBezTo>
                  <a:cubicBezTo>
                    <a:pt x="11717" y="40050"/>
                    <a:pt x="12374" y="50911"/>
                    <a:pt x="12374" y="50911"/>
                  </a:cubicBezTo>
                  <a:cubicBezTo>
                    <a:pt x="12611" y="51293"/>
                    <a:pt x="13173" y="51605"/>
                    <a:pt x="13622" y="51605"/>
                  </a:cubicBezTo>
                  <a:lnTo>
                    <a:pt x="26973" y="51605"/>
                  </a:lnTo>
                  <a:cubicBezTo>
                    <a:pt x="27422" y="51605"/>
                    <a:pt x="27816" y="51238"/>
                    <a:pt x="27850" y="50790"/>
                  </a:cubicBezTo>
                  <a:cubicBezTo>
                    <a:pt x="27850" y="50790"/>
                    <a:pt x="28938" y="16888"/>
                    <a:pt x="28122" y="1913"/>
                  </a:cubicBezTo>
                  <a:cubicBezTo>
                    <a:pt x="28097" y="1465"/>
                    <a:pt x="28105" y="0"/>
                    <a:pt x="26868" y="0"/>
                  </a:cubicBezTo>
                  <a:cubicBezTo>
                    <a:pt x="22607" y="0"/>
                    <a:pt x="18114" y="7"/>
                    <a:pt x="12396" y="280"/>
                  </a:cubicBezTo>
                  <a:cubicBezTo>
                    <a:pt x="11948" y="301"/>
                    <a:pt x="10164" y="2492"/>
                    <a:pt x="9890" y="2846"/>
                  </a:cubicBezTo>
                  <a:cubicBezTo>
                    <a:pt x="6900" y="6693"/>
                    <a:pt x="2918" y="13740"/>
                    <a:pt x="405" y="19057"/>
                  </a:cubicBezTo>
                  <a:close/>
                </a:path>
              </a:pathLst>
            </a:custGeom>
            <a:noFill/>
            <a:ln w="10625" cap="flat" cmpd="sng">
              <a:solidFill>
                <a:schemeClr val="accent6"/>
              </a:solidFill>
              <a:prstDash val="solid"/>
              <a:miter lim="13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7;p40">
              <a:extLst>
                <a:ext uri="{FF2B5EF4-FFF2-40B4-BE49-F238E27FC236}">
                  <a16:creationId xmlns:a16="http://schemas.microsoft.com/office/drawing/2014/main" id="{6B33EDFC-2514-D845-BD65-828C95C43377}"/>
                </a:ext>
              </a:extLst>
            </p:cNvPr>
            <p:cNvSpPr/>
            <p:nvPr/>
          </p:nvSpPr>
          <p:spPr>
            <a:xfrm>
              <a:off x="4238175" y="1213375"/>
              <a:ext cx="2849800" cy="50050"/>
            </a:xfrm>
            <a:custGeom>
              <a:avLst/>
              <a:gdLst/>
              <a:ahLst/>
              <a:cxnLst/>
              <a:rect l="l" t="t" r="r" b="b"/>
              <a:pathLst>
                <a:path w="113992" h="2002" extrusionOk="0">
                  <a:moveTo>
                    <a:pt x="101641" y="0"/>
                  </a:moveTo>
                  <a:cubicBezTo>
                    <a:pt x="77401" y="0"/>
                    <a:pt x="1" y="1951"/>
                    <a:pt x="1" y="1951"/>
                  </a:cubicBezTo>
                  <a:cubicBezTo>
                    <a:pt x="493" y="1985"/>
                    <a:pt x="2144" y="2001"/>
                    <a:pt x="4698" y="2001"/>
                  </a:cubicBezTo>
                  <a:cubicBezTo>
                    <a:pt x="26485" y="2001"/>
                    <a:pt x="113992" y="839"/>
                    <a:pt x="108525" y="146"/>
                  </a:cubicBezTo>
                  <a:cubicBezTo>
                    <a:pt x="107726" y="44"/>
                    <a:pt x="105284" y="0"/>
                    <a:pt x="1016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8;p40">
              <a:extLst>
                <a:ext uri="{FF2B5EF4-FFF2-40B4-BE49-F238E27FC236}">
                  <a16:creationId xmlns:a16="http://schemas.microsoft.com/office/drawing/2014/main" id="{873EEF55-EF52-9B4F-954A-D8A233B4DEA5}"/>
                </a:ext>
              </a:extLst>
            </p:cNvPr>
            <p:cNvSpPr/>
            <p:nvPr/>
          </p:nvSpPr>
          <p:spPr>
            <a:xfrm>
              <a:off x="4968775" y="401725"/>
              <a:ext cx="1936775" cy="41175"/>
            </a:xfrm>
            <a:custGeom>
              <a:avLst/>
              <a:gdLst/>
              <a:ahLst/>
              <a:cxnLst/>
              <a:rect l="l" t="t" r="r" b="b"/>
              <a:pathLst>
                <a:path w="77471" h="1647" extrusionOk="0">
                  <a:moveTo>
                    <a:pt x="71616" y="0"/>
                  </a:moveTo>
                  <a:cubicBezTo>
                    <a:pt x="59707" y="0"/>
                    <a:pt x="1" y="1641"/>
                    <a:pt x="1" y="1641"/>
                  </a:cubicBezTo>
                  <a:cubicBezTo>
                    <a:pt x="119" y="1645"/>
                    <a:pt x="335" y="1647"/>
                    <a:pt x="642" y="1647"/>
                  </a:cubicBezTo>
                  <a:cubicBezTo>
                    <a:pt x="8600" y="1647"/>
                    <a:pt x="77470" y="316"/>
                    <a:pt x="73474" y="31"/>
                  </a:cubicBezTo>
                  <a:cubicBezTo>
                    <a:pt x="73175" y="10"/>
                    <a:pt x="72539" y="0"/>
                    <a:pt x="71616" y="0"/>
                  </a:cubicBezTo>
                  <a:close/>
                </a:path>
              </a:pathLst>
            </a:custGeom>
            <a:solidFill>
              <a:srgbClr val="8CA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9;p40">
              <a:extLst>
                <a:ext uri="{FF2B5EF4-FFF2-40B4-BE49-F238E27FC236}">
                  <a16:creationId xmlns:a16="http://schemas.microsoft.com/office/drawing/2014/main" id="{6D697DBD-8E8B-794E-B283-CBE02E35B728}"/>
                </a:ext>
              </a:extLst>
            </p:cNvPr>
            <p:cNvSpPr/>
            <p:nvPr/>
          </p:nvSpPr>
          <p:spPr>
            <a:xfrm>
              <a:off x="4079425" y="1556300"/>
              <a:ext cx="3039325" cy="45725"/>
            </a:xfrm>
            <a:custGeom>
              <a:avLst/>
              <a:gdLst/>
              <a:ahLst/>
              <a:cxnLst/>
              <a:rect l="l" t="t" r="r" b="b"/>
              <a:pathLst>
                <a:path w="121573" h="1829" extrusionOk="0">
                  <a:moveTo>
                    <a:pt x="107573" y="0"/>
                  </a:moveTo>
                  <a:cubicBezTo>
                    <a:pt x="80711" y="0"/>
                    <a:pt x="0" y="1769"/>
                    <a:pt x="0" y="1769"/>
                  </a:cubicBezTo>
                  <a:cubicBezTo>
                    <a:pt x="610" y="1810"/>
                    <a:pt x="2890" y="1829"/>
                    <a:pt x="6412" y="1829"/>
                  </a:cubicBezTo>
                  <a:cubicBezTo>
                    <a:pt x="31778" y="1829"/>
                    <a:pt x="121572" y="850"/>
                    <a:pt x="115847" y="158"/>
                  </a:cubicBezTo>
                  <a:cubicBezTo>
                    <a:pt x="114929" y="48"/>
                    <a:pt x="111974" y="0"/>
                    <a:pt x="10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0;p40">
              <a:extLst>
                <a:ext uri="{FF2B5EF4-FFF2-40B4-BE49-F238E27FC236}">
                  <a16:creationId xmlns:a16="http://schemas.microsoft.com/office/drawing/2014/main" id="{ABCDF41C-5CF4-C44F-9C3D-645961F9DFAE}"/>
                </a:ext>
              </a:extLst>
            </p:cNvPr>
            <p:cNvSpPr/>
            <p:nvPr/>
          </p:nvSpPr>
          <p:spPr>
            <a:xfrm>
              <a:off x="4562900" y="511075"/>
              <a:ext cx="388775" cy="544050"/>
            </a:xfrm>
            <a:custGeom>
              <a:avLst/>
              <a:gdLst/>
              <a:ahLst/>
              <a:cxnLst/>
              <a:rect l="l" t="t" r="r" b="b"/>
              <a:pathLst>
                <a:path w="15551" h="21762" extrusionOk="0">
                  <a:moveTo>
                    <a:pt x="15551" y="1"/>
                  </a:moveTo>
                  <a:lnTo>
                    <a:pt x="13927" y="204"/>
                  </a:lnTo>
                  <a:cubicBezTo>
                    <a:pt x="10157" y="5418"/>
                    <a:pt x="5478" y="13180"/>
                    <a:pt x="1828" y="19104"/>
                  </a:cubicBezTo>
                  <a:cubicBezTo>
                    <a:pt x="1292" y="19974"/>
                    <a:pt x="671" y="20763"/>
                    <a:pt x="1" y="21493"/>
                  </a:cubicBezTo>
                  <a:cubicBezTo>
                    <a:pt x="35" y="21493"/>
                    <a:pt x="70" y="21492"/>
                    <a:pt x="105" y="21492"/>
                  </a:cubicBezTo>
                  <a:cubicBezTo>
                    <a:pt x="737" y="21492"/>
                    <a:pt x="1368" y="21583"/>
                    <a:pt x="1975" y="21761"/>
                  </a:cubicBezTo>
                  <a:cubicBezTo>
                    <a:pt x="6697" y="13529"/>
                    <a:pt x="15550" y="1"/>
                    <a:pt x="15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1;p40">
              <a:extLst>
                <a:ext uri="{FF2B5EF4-FFF2-40B4-BE49-F238E27FC236}">
                  <a16:creationId xmlns:a16="http://schemas.microsoft.com/office/drawing/2014/main" id="{1770C8C9-D5C4-7340-B17B-DB0B916C3BEA}"/>
                </a:ext>
              </a:extLst>
            </p:cNvPr>
            <p:cNvSpPr/>
            <p:nvPr/>
          </p:nvSpPr>
          <p:spPr>
            <a:xfrm>
              <a:off x="4587625" y="536575"/>
              <a:ext cx="333625" cy="492575"/>
            </a:xfrm>
            <a:custGeom>
              <a:avLst/>
              <a:gdLst/>
              <a:ahLst/>
              <a:cxnLst/>
              <a:rect l="l" t="t" r="r" b="b"/>
              <a:pathLst>
                <a:path w="13345" h="19703" extrusionOk="0">
                  <a:moveTo>
                    <a:pt x="12421" y="1"/>
                  </a:moveTo>
                  <a:cubicBezTo>
                    <a:pt x="9235" y="4445"/>
                    <a:pt x="5454" y="10605"/>
                    <a:pt x="2110" y="16051"/>
                  </a:cubicBezTo>
                  <a:cubicBezTo>
                    <a:pt x="1588" y="16899"/>
                    <a:pt x="1082" y="17724"/>
                    <a:pt x="593" y="18517"/>
                  </a:cubicBezTo>
                  <a:cubicBezTo>
                    <a:pt x="406" y="18821"/>
                    <a:pt x="209" y="19119"/>
                    <a:pt x="0" y="19411"/>
                  </a:cubicBezTo>
                  <a:cubicBezTo>
                    <a:pt x="248" y="19447"/>
                    <a:pt x="873" y="19640"/>
                    <a:pt x="1121" y="19703"/>
                  </a:cubicBezTo>
                  <a:cubicBezTo>
                    <a:pt x="4853" y="13255"/>
                    <a:pt x="10869" y="3895"/>
                    <a:pt x="13345" y="77"/>
                  </a:cubicBezTo>
                  <a:lnTo>
                    <a:pt x="124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2;p40">
              <a:extLst>
                <a:ext uri="{FF2B5EF4-FFF2-40B4-BE49-F238E27FC236}">
                  <a16:creationId xmlns:a16="http://schemas.microsoft.com/office/drawing/2014/main" id="{76BD7B24-E794-BE41-B4C8-3D254EF60A7E}"/>
                </a:ext>
              </a:extLst>
            </p:cNvPr>
            <p:cNvSpPr/>
            <p:nvPr/>
          </p:nvSpPr>
          <p:spPr>
            <a:xfrm>
              <a:off x="6112750" y="1497825"/>
              <a:ext cx="735875" cy="428475"/>
            </a:xfrm>
            <a:custGeom>
              <a:avLst/>
              <a:gdLst/>
              <a:ahLst/>
              <a:cxnLst/>
              <a:rect l="l" t="t" r="r" b="b"/>
              <a:pathLst>
                <a:path w="29435" h="17139" extrusionOk="0">
                  <a:moveTo>
                    <a:pt x="14973" y="1"/>
                  </a:moveTo>
                  <a:cubicBezTo>
                    <a:pt x="12868" y="1"/>
                    <a:pt x="10538" y="135"/>
                    <a:pt x="8611" y="563"/>
                  </a:cubicBezTo>
                  <a:cubicBezTo>
                    <a:pt x="7369" y="840"/>
                    <a:pt x="4887" y="1477"/>
                    <a:pt x="3235" y="3764"/>
                  </a:cubicBezTo>
                  <a:cubicBezTo>
                    <a:pt x="36" y="8189"/>
                    <a:pt x="0" y="17037"/>
                    <a:pt x="0" y="17037"/>
                  </a:cubicBezTo>
                  <a:lnTo>
                    <a:pt x="29407" y="17139"/>
                  </a:lnTo>
                  <a:cubicBezTo>
                    <a:pt x="29407" y="17139"/>
                    <a:pt x="29434" y="11711"/>
                    <a:pt x="28010" y="6963"/>
                  </a:cubicBezTo>
                  <a:cubicBezTo>
                    <a:pt x="26376" y="1516"/>
                    <a:pt x="24060" y="768"/>
                    <a:pt x="20385" y="292"/>
                  </a:cubicBezTo>
                  <a:cubicBezTo>
                    <a:pt x="19504" y="177"/>
                    <a:pt x="17386" y="1"/>
                    <a:pt x="14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3;p40">
              <a:extLst>
                <a:ext uri="{FF2B5EF4-FFF2-40B4-BE49-F238E27FC236}">
                  <a16:creationId xmlns:a16="http://schemas.microsoft.com/office/drawing/2014/main" id="{5EC2F1AA-820D-0141-B7D8-F0FD11E432BD}"/>
                </a:ext>
              </a:extLst>
            </p:cNvPr>
            <p:cNvSpPr/>
            <p:nvPr/>
          </p:nvSpPr>
          <p:spPr>
            <a:xfrm>
              <a:off x="6469550" y="1764000"/>
              <a:ext cx="30475" cy="29300"/>
            </a:xfrm>
            <a:custGeom>
              <a:avLst/>
              <a:gdLst/>
              <a:ahLst/>
              <a:cxnLst/>
              <a:rect l="l" t="t" r="r" b="b"/>
              <a:pathLst>
                <a:path w="1219" h="1172" extrusionOk="0">
                  <a:moveTo>
                    <a:pt x="634" y="0"/>
                  </a:moveTo>
                  <a:cubicBezTo>
                    <a:pt x="396" y="0"/>
                    <a:pt x="182" y="143"/>
                    <a:pt x="91" y="361"/>
                  </a:cubicBezTo>
                  <a:cubicBezTo>
                    <a:pt x="1" y="581"/>
                    <a:pt x="52" y="833"/>
                    <a:pt x="219" y="999"/>
                  </a:cubicBezTo>
                  <a:cubicBezTo>
                    <a:pt x="331" y="1112"/>
                    <a:pt x="481" y="1171"/>
                    <a:pt x="633" y="1171"/>
                  </a:cubicBezTo>
                  <a:cubicBezTo>
                    <a:pt x="709" y="1171"/>
                    <a:pt x="785" y="1157"/>
                    <a:pt x="857" y="1127"/>
                  </a:cubicBezTo>
                  <a:cubicBezTo>
                    <a:pt x="1076" y="1036"/>
                    <a:pt x="1219" y="822"/>
                    <a:pt x="1219" y="586"/>
                  </a:cubicBezTo>
                  <a:cubicBezTo>
                    <a:pt x="1219" y="262"/>
                    <a:pt x="956" y="0"/>
                    <a:pt x="6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4;p40">
              <a:extLst>
                <a:ext uri="{FF2B5EF4-FFF2-40B4-BE49-F238E27FC236}">
                  <a16:creationId xmlns:a16="http://schemas.microsoft.com/office/drawing/2014/main" id="{468162D5-08A2-734C-965C-5AB270A86C50}"/>
                </a:ext>
              </a:extLst>
            </p:cNvPr>
            <p:cNvSpPr/>
            <p:nvPr/>
          </p:nvSpPr>
          <p:spPr>
            <a:xfrm>
              <a:off x="6469550" y="2061050"/>
              <a:ext cx="30475" cy="29300"/>
            </a:xfrm>
            <a:custGeom>
              <a:avLst/>
              <a:gdLst/>
              <a:ahLst/>
              <a:cxnLst/>
              <a:rect l="l" t="t" r="r" b="b"/>
              <a:pathLst>
                <a:path w="1219" h="1172" extrusionOk="0">
                  <a:moveTo>
                    <a:pt x="636" y="1"/>
                  </a:moveTo>
                  <a:cubicBezTo>
                    <a:pt x="635" y="1"/>
                    <a:pt x="634" y="1"/>
                    <a:pt x="634" y="1"/>
                  </a:cubicBezTo>
                  <a:cubicBezTo>
                    <a:pt x="396" y="1"/>
                    <a:pt x="182" y="142"/>
                    <a:pt x="91" y="362"/>
                  </a:cubicBezTo>
                  <a:cubicBezTo>
                    <a:pt x="1" y="581"/>
                    <a:pt x="52" y="832"/>
                    <a:pt x="219" y="1000"/>
                  </a:cubicBezTo>
                  <a:cubicBezTo>
                    <a:pt x="331" y="1111"/>
                    <a:pt x="482" y="1171"/>
                    <a:pt x="634" y="1171"/>
                  </a:cubicBezTo>
                  <a:cubicBezTo>
                    <a:pt x="709" y="1171"/>
                    <a:pt x="785" y="1157"/>
                    <a:pt x="857" y="1127"/>
                  </a:cubicBezTo>
                  <a:cubicBezTo>
                    <a:pt x="1076" y="1035"/>
                    <a:pt x="1219" y="822"/>
                    <a:pt x="1219" y="585"/>
                  </a:cubicBezTo>
                  <a:cubicBezTo>
                    <a:pt x="1219" y="263"/>
                    <a:pt x="958" y="1"/>
                    <a:pt x="6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5;p40">
              <a:extLst>
                <a:ext uri="{FF2B5EF4-FFF2-40B4-BE49-F238E27FC236}">
                  <a16:creationId xmlns:a16="http://schemas.microsoft.com/office/drawing/2014/main" id="{FE76C442-D98F-B14A-B362-8176DC417E86}"/>
                </a:ext>
              </a:extLst>
            </p:cNvPr>
            <p:cNvSpPr/>
            <p:nvPr/>
          </p:nvSpPr>
          <p:spPr>
            <a:xfrm>
              <a:off x="6618075" y="1912500"/>
              <a:ext cx="30450" cy="29325"/>
            </a:xfrm>
            <a:custGeom>
              <a:avLst/>
              <a:gdLst/>
              <a:ahLst/>
              <a:cxnLst/>
              <a:rect l="l" t="t" r="r" b="b"/>
              <a:pathLst>
                <a:path w="1218" h="1173" extrusionOk="0">
                  <a:moveTo>
                    <a:pt x="632" y="1"/>
                  </a:moveTo>
                  <a:cubicBezTo>
                    <a:pt x="480" y="1"/>
                    <a:pt x="330" y="61"/>
                    <a:pt x="219" y="172"/>
                  </a:cubicBezTo>
                  <a:cubicBezTo>
                    <a:pt x="51" y="340"/>
                    <a:pt x="1" y="592"/>
                    <a:pt x="92" y="810"/>
                  </a:cubicBezTo>
                  <a:cubicBezTo>
                    <a:pt x="182" y="1029"/>
                    <a:pt x="396" y="1172"/>
                    <a:pt x="632" y="1172"/>
                  </a:cubicBezTo>
                  <a:cubicBezTo>
                    <a:pt x="955" y="1171"/>
                    <a:pt x="1218" y="910"/>
                    <a:pt x="1218" y="587"/>
                  </a:cubicBezTo>
                  <a:cubicBezTo>
                    <a:pt x="1218" y="349"/>
                    <a:pt x="1076" y="137"/>
                    <a:pt x="857" y="46"/>
                  </a:cubicBezTo>
                  <a:cubicBezTo>
                    <a:pt x="784" y="16"/>
                    <a:pt x="708" y="1"/>
                    <a:pt x="6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6;p40">
              <a:extLst>
                <a:ext uri="{FF2B5EF4-FFF2-40B4-BE49-F238E27FC236}">
                  <a16:creationId xmlns:a16="http://schemas.microsoft.com/office/drawing/2014/main" id="{E9553B31-167A-7544-A0FF-99F40B23F417}"/>
                </a:ext>
              </a:extLst>
            </p:cNvPr>
            <p:cNvSpPr/>
            <p:nvPr/>
          </p:nvSpPr>
          <p:spPr>
            <a:xfrm>
              <a:off x="6321050" y="1912500"/>
              <a:ext cx="30500" cy="29325"/>
            </a:xfrm>
            <a:custGeom>
              <a:avLst/>
              <a:gdLst/>
              <a:ahLst/>
              <a:cxnLst/>
              <a:rect l="l" t="t" r="r" b="b"/>
              <a:pathLst>
                <a:path w="1220" h="1173" extrusionOk="0">
                  <a:moveTo>
                    <a:pt x="632" y="1"/>
                  </a:moveTo>
                  <a:cubicBezTo>
                    <a:pt x="480" y="1"/>
                    <a:pt x="331" y="60"/>
                    <a:pt x="220" y="171"/>
                  </a:cubicBezTo>
                  <a:cubicBezTo>
                    <a:pt x="52" y="339"/>
                    <a:pt x="1" y="590"/>
                    <a:pt x="92" y="809"/>
                  </a:cubicBezTo>
                  <a:cubicBezTo>
                    <a:pt x="181" y="1028"/>
                    <a:pt x="393" y="1171"/>
                    <a:pt x="631" y="1172"/>
                  </a:cubicBezTo>
                  <a:cubicBezTo>
                    <a:pt x="954" y="1172"/>
                    <a:pt x="1218" y="911"/>
                    <a:pt x="1219" y="587"/>
                  </a:cubicBezTo>
                  <a:cubicBezTo>
                    <a:pt x="1219" y="351"/>
                    <a:pt x="1076" y="137"/>
                    <a:pt x="858" y="46"/>
                  </a:cubicBezTo>
                  <a:cubicBezTo>
                    <a:pt x="785" y="16"/>
                    <a:pt x="708" y="1"/>
                    <a:pt x="6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7;p40">
              <a:extLst>
                <a:ext uri="{FF2B5EF4-FFF2-40B4-BE49-F238E27FC236}">
                  <a16:creationId xmlns:a16="http://schemas.microsoft.com/office/drawing/2014/main" id="{E726E6C6-8FDE-6C42-9DE9-8E963652F6B6}"/>
                </a:ext>
              </a:extLst>
            </p:cNvPr>
            <p:cNvSpPr/>
            <p:nvPr/>
          </p:nvSpPr>
          <p:spPr>
            <a:xfrm>
              <a:off x="6575725" y="1807525"/>
              <a:ext cx="30725" cy="29275"/>
            </a:xfrm>
            <a:custGeom>
              <a:avLst/>
              <a:gdLst/>
              <a:ahLst/>
              <a:cxnLst/>
              <a:rect l="l" t="t" r="r" b="b"/>
              <a:pathLst>
                <a:path w="1229" h="1171" extrusionOk="0">
                  <a:moveTo>
                    <a:pt x="586" y="0"/>
                  </a:moveTo>
                  <a:cubicBezTo>
                    <a:pt x="511" y="0"/>
                    <a:pt x="435" y="15"/>
                    <a:pt x="363" y="45"/>
                  </a:cubicBezTo>
                  <a:cubicBezTo>
                    <a:pt x="143" y="135"/>
                    <a:pt x="0" y="348"/>
                    <a:pt x="0" y="585"/>
                  </a:cubicBezTo>
                  <a:cubicBezTo>
                    <a:pt x="0" y="822"/>
                    <a:pt x="143" y="1036"/>
                    <a:pt x="363" y="1126"/>
                  </a:cubicBezTo>
                  <a:cubicBezTo>
                    <a:pt x="435" y="1156"/>
                    <a:pt x="511" y="1171"/>
                    <a:pt x="586" y="1171"/>
                  </a:cubicBezTo>
                  <a:cubicBezTo>
                    <a:pt x="738" y="1171"/>
                    <a:pt x="888" y="1111"/>
                    <a:pt x="1001" y="999"/>
                  </a:cubicBezTo>
                  <a:cubicBezTo>
                    <a:pt x="1229" y="771"/>
                    <a:pt x="1229" y="400"/>
                    <a:pt x="1001" y="171"/>
                  </a:cubicBezTo>
                  <a:cubicBezTo>
                    <a:pt x="888" y="59"/>
                    <a:pt x="738" y="0"/>
                    <a:pt x="5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8;p40">
              <a:extLst>
                <a:ext uri="{FF2B5EF4-FFF2-40B4-BE49-F238E27FC236}">
                  <a16:creationId xmlns:a16="http://schemas.microsoft.com/office/drawing/2014/main" id="{3D5814A8-7332-8A47-9F90-FE7D0316B4E3}"/>
                </a:ext>
              </a:extLst>
            </p:cNvPr>
            <p:cNvSpPr/>
            <p:nvPr/>
          </p:nvSpPr>
          <p:spPr>
            <a:xfrm>
              <a:off x="6365700" y="2017525"/>
              <a:ext cx="30725" cy="29275"/>
            </a:xfrm>
            <a:custGeom>
              <a:avLst/>
              <a:gdLst/>
              <a:ahLst/>
              <a:cxnLst/>
              <a:rect l="l" t="t" r="r" b="b"/>
              <a:pathLst>
                <a:path w="1229" h="1171" extrusionOk="0">
                  <a:moveTo>
                    <a:pt x="586" y="1"/>
                  </a:moveTo>
                  <a:cubicBezTo>
                    <a:pt x="511" y="1"/>
                    <a:pt x="435" y="15"/>
                    <a:pt x="364" y="44"/>
                  </a:cubicBezTo>
                  <a:cubicBezTo>
                    <a:pt x="145" y="135"/>
                    <a:pt x="2" y="348"/>
                    <a:pt x="2" y="584"/>
                  </a:cubicBezTo>
                  <a:cubicBezTo>
                    <a:pt x="0" y="822"/>
                    <a:pt x="143" y="1034"/>
                    <a:pt x="361" y="1126"/>
                  </a:cubicBezTo>
                  <a:cubicBezTo>
                    <a:pt x="433" y="1156"/>
                    <a:pt x="509" y="1171"/>
                    <a:pt x="585" y="1171"/>
                  </a:cubicBezTo>
                  <a:cubicBezTo>
                    <a:pt x="737" y="1171"/>
                    <a:pt x="887" y="1111"/>
                    <a:pt x="999" y="1000"/>
                  </a:cubicBezTo>
                  <a:cubicBezTo>
                    <a:pt x="1229" y="773"/>
                    <a:pt x="1229" y="401"/>
                    <a:pt x="1000" y="173"/>
                  </a:cubicBezTo>
                  <a:cubicBezTo>
                    <a:pt x="889" y="60"/>
                    <a:pt x="738" y="1"/>
                    <a:pt x="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9;p40">
              <a:extLst>
                <a:ext uri="{FF2B5EF4-FFF2-40B4-BE49-F238E27FC236}">
                  <a16:creationId xmlns:a16="http://schemas.microsoft.com/office/drawing/2014/main" id="{39E452A6-E1A3-EA46-BC98-2B5B7268B647}"/>
                </a:ext>
              </a:extLst>
            </p:cNvPr>
            <p:cNvSpPr/>
            <p:nvPr/>
          </p:nvSpPr>
          <p:spPr>
            <a:xfrm>
              <a:off x="6574600" y="2017550"/>
              <a:ext cx="31600" cy="29300"/>
            </a:xfrm>
            <a:custGeom>
              <a:avLst/>
              <a:gdLst/>
              <a:ahLst/>
              <a:cxnLst/>
              <a:rect l="l" t="t" r="r" b="b"/>
              <a:pathLst>
                <a:path w="1264" h="1172" extrusionOk="0">
                  <a:moveTo>
                    <a:pt x="632" y="0"/>
                  </a:moveTo>
                  <a:cubicBezTo>
                    <a:pt x="396" y="0"/>
                    <a:pt x="182" y="142"/>
                    <a:pt x="91" y="361"/>
                  </a:cubicBezTo>
                  <a:cubicBezTo>
                    <a:pt x="1" y="580"/>
                    <a:pt x="51" y="831"/>
                    <a:pt x="217" y="999"/>
                  </a:cubicBezTo>
                  <a:cubicBezTo>
                    <a:pt x="332" y="1114"/>
                    <a:pt x="482" y="1171"/>
                    <a:pt x="632" y="1171"/>
                  </a:cubicBezTo>
                  <a:cubicBezTo>
                    <a:pt x="782" y="1171"/>
                    <a:pt x="931" y="1114"/>
                    <a:pt x="1046" y="1000"/>
                  </a:cubicBezTo>
                  <a:cubicBezTo>
                    <a:pt x="1214" y="832"/>
                    <a:pt x="1263" y="582"/>
                    <a:pt x="1173" y="362"/>
                  </a:cubicBezTo>
                  <a:cubicBezTo>
                    <a:pt x="1082" y="143"/>
                    <a:pt x="870" y="0"/>
                    <a:pt x="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0;p40">
              <a:extLst>
                <a:ext uri="{FF2B5EF4-FFF2-40B4-BE49-F238E27FC236}">
                  <a16:creationId xmlns:a16="http://schemas.microsoft.com/office/drawing/2014/main" id="{6F7F26EB-77E9-594B-A8AA-E29AE7A66F6E}"/>
                </a:ext>
              </a:extLst>
            </p:cNvPr>
            <p:cNvSpPr/>
            <p:nvPr/>
          </p:nvSpPr>
          <p:spPr>
            <a:xfrm>
              <a:off x="6364550" y="1807525"/>
              <a:ext cx="31600" cy="29275"/>
            </a:xfrm>
            <a:custGeom>
              <a:avLst/>
              <a:gdLst/>
              <a:ahLst/>
              <a:cxnLst/>
              <a:rect l="l" t="t" r="r" b="b"/>
              <a:pathLst>
                <a:path w="1264" h="1171" extrusionOk="0">
                  <a:moveTo>
                    <a:pt x="632" y="0"/>
                  </a:moveTo>
                  <a:cubicBezTo>
                    <a:pt x="395" y="0"/>
                    <a:pt x="181" y="142"/>
                    <a:pt x="91" y="361"/>
                  </a:cubicBezTo>
                  <a:cubicBezTo>
                    <a:pt x="0" y="579"/>
                    <a:pt x="50" y="831"/>
                    <a:pt x="217" y="999"/>
                  </a:cubicBezTo>
                  <a:cubicBezTo>
                    <a:pt x="331" y="1113"/>
                    <a:pt x="481" y="1170"/>
                    <a:pt x="631" y="1170"/>
                  </a:cubicBezTo>
                  <a:cubicBezTo>
                    <a:pt x="781" y="1170"/>
                    <a:pt x="930" y="1114"/>
                    <a:pt x="1045" y="1000"/>
                  </a:cubicBezTo>
                  <a:cubicBezTo>
                    <a:pt x="1213" y="832"/>
                    <a:pt x="1263" y="580"/>
                    <a:pt x="1172" y="362"/>
                  </a:cubicBezTo>
                  <a:cubicBezTo>
                    <a:pt x="1082" y="143"/>
                    <a:pt x="869" y="0"/>
                    <a:pt x="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1;p40">
              <a:extLst>
                <a:ext uri="{FF2B5EF4-FFF2-40B4-BE49-F238E27FC236}">
                  <a16:creationId xmlns:a16="http://schemas.microsoft.com/office/drawing/2014/main" id="{38FB6348-A828-684D-9142-F0E74E33E2CC}"/>
                </a:ext>
              </a:extLst>
            </p:cNvPr>
            <p:cNvSpPr/>
            <p:nvPr/>
          </p:nvSpPr>
          <p:spPr>
            <a:xfrm>
              <a:off x="6599375" y="1840200"/>
              <a:ext cx="32425" cy="29275"/>
            </a:xfrm>
            <a:custGeom>
              <a:avLst/>
              <a:gdLst/>
              <a:ahLst/>
              <a:cxnLst/>
              <a:rect l="l" t="t" r="r" b="b"/>
              <a:pathLst>
                <a:path w="1297" h="1171" extrusionOk="0">
                  <a:moveTo>
                    <a:pt x="630" y="0"/>
                  </a:moveTo>
                  <a:cubicBezTo>
                    <a:pt x="607" y="0"/>
                    <a:pt x="584" y="2"/>
                    <a:pt x="561" y="4"/>
                  </a:cubicBezTo>
                  <a:cubicBezTo>
                    <a:pt x="326" y="32"/>
                    <a:pt x="131" y="199"/>
                    <a:pt x="65" y="426"/>
                  </a:cubicBezTo>
                  <a:cubicBezTo>
                    <a:pt x="1" y="653"/>
                    <a:pt x="80" y="898"/>
                    <a:pt x="266" y="1044"/>
                  </a:cubicBezTo>
                  <a:cubicBezTo>
                    <a:pt x="371" y="1128"/>
                    <a:pt x="500" y="1171"/>
                    <a:pt x="629" y="1171"/>
                  </a:cubicBezTo>
                  <a:cubicBezTo>
                    <a:pt x="727" y="1171"/>
                    <a:pt x="824" y="1146"/>
                    <a:pt x="913" y="1097"/>
                  </a:cubicBezTo>
                  <a:cubicBezTo>
                    <a:pt x="1195" y="939"/>
                    <a:pt x="1296" y="583"/>
                    <a:pt x="1140" y="301"/>
                  </a:cubicBezTo>
                  <a:cubicBezTo>
                    <a:pt x="1036" y="114"/>
                    <a:pt x="840" y="0"/>
                    <a:pt x="6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2;p40">
              <a:extLst>
                <a:ext uri="{FF2B5EF4-FFF2-40B4-BE49-F238E27FC236}">
                  <a16:creationId xmlns:a16="http://schemas.microsoft.com/office/drawing/2014/main" id="{F53738FB-D443-854A-B6DC-AF028EAE069B}"/>
                </a:ext>
              </a:extLst>
            </p:cNvPr>
            <p:cNvSpPr/>
            <p:nvPr/>
          </p:nvSpPr>
          <p:spPr>
            <a:xfrm>
              <a:off x="6339975" y="1984850"/>
              <a:ext cx="32400" cy="29300"/>
            </a:xfrm>
            <a:custGeom>
              <a:avLst/>
              <a:gdLst/>
              <a:ahLst/>
              <a:cxnLst/>
              <a:rect l="l" t="t" r="r" b="b"/>
              <a:pathLst>
                <a:path w="1296" h="1172" extrusionOk="0">
                  <a:moveTo>
                    <a:pt x="628" y="1"/>
                  </a:moveTo>
                  <a:cubicBezTo>
                    <a:pt x="606" y="1"/>
                    <a:pt x="583" y="2"/>
                    <a:pt x="561" y="5"/>
                  </a:cubicBezTo>
                  <a:cubicBezTo>
                    <a:pt x="326" y="31"/>
                    <a:pt x="130" y="198"/>
                    <a:pt x="64" y="425"/>
                  </a:cubicBezTo>
                  <a:cubicBezTo>
                    <a:pt x="0" y="652"/>
                    <a:pt x="78" y="896"/>
                    <a:pt x="264" y="1044"/>
                  </a:cubicBezTo>
                  <a:cubicBezTo>
                    <a:pt x="370" y="1128"/>
                    <a:pt x="498" y="1171"/>
                    <a:pt x="628" y="1171"/>
                  </a:cubicBezTo>
                  <a:cubicBezTo>
                    <a:pt x="725" y="1171"/>
                    <a:pt x="822" y="1147"/>
                    <a:pt x="911" y="1098"/>
                  </a:cubicBezTo>
                  <a:cubicBezTo>
                    <a:pt x="1193" y="941"/>
                    <a:pt x="1296" y="585"/>
                    <a:pt x="1139" y="301"/>
                  </a:cubicBezTo>
                  <a:cubicBezTo>
                    <a:pt x="1035" y="115"/>
                    <a:pt x="839" y="1"/>
                    <a:pt x="6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3;p40">
              <a:extLst>
                <a:ext uri="{FF2B5EF4-FFF2-40B4-BE49-F238E27FC236}">
                  <a16:creationId xmlns:a16="http://schemas.microsoft.com/office/drawing/2014/main" id="{979CABCD-E1DD-9C4D-B2B6-B0DFC0ABAC0F}"/>
                </a:ext>
              </a:extLst>
            </p:cNvPr>
            <p:cNvSpPr/>
            <p:nvPr/>
          </p:nvSpPr>
          <p:spPr>
            <a:xfrm>
              <a:off x="6542025" y="2042250"/>
              <a:ext cx="30900" cy="29275"/>
            </a:xfrm>
            <a:custGeom>
              <a:avLst/>
              <a:gdLst/>
              <a:ahLst/>
              <a:cxnLst/>
              <a:rect l="l" t="t" r="r" b="b"/>
              <a:pathLst>
                <a:path w="1236" h="1171" extrusionOk="0">
                  <a:moveTo>
                    <a:pt x="627" y="1"/>
                  </a:moveTo>
                  <a:cubicBezTo>
                    <a:pt x="451" y="1"/>
                    <a:pt x="281" y="80"/>
                    <a:pt x="168" y="222"/>
                  </a:cubicBezTo>
                  <a:cubicBezTo>
                    <a:pt x="21" y="407"/>
                    <a:pt x="0" y="663"/>
                    <a:pt x="116" y="871"/>
                  </a:cubicBezTo>
                  <a:cubicBezTo>
                    <a:pt x="223" y="1062"/>
                    <a:pt x="423" y="1171"/>
                    <a:pt x="629" y="1171"/>
                  </a:cubicBezTo>
                  <a:cubicBezTo>
                    <a:pt x="725" y="1171"/>
                    <a:pt x="822" y="1147"/>
                    <a:pt x="913" y="1097"/>
                  </a:cubicBezTo>
                  <a:cubicBezTo>
                    <a:pt x="1119" y="981"/>
                    <a:pt x="1235" y="753"/>
                    <a:pt x="1208" y="518"/>
                  </a:cubicBezTo>
                  <a:cubicBezTo>
                    <a:pt x="1180" y="283"/>
                    <a:pt x="1015" y="87"/>
                    <a:pt x="786" y="23"/>
                  </a:cubicBezTo>
                  <a:cubicBezTo>
                    <a:pt x="734" y="8"/>
                    <a:pt x="680" y="1"/>
                    <a:pt x="6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4;p40">
              <a:extLst>
                <a:ext uri="{FF2B5EF4-FFF2-40B4-BE49-F238E27FC236}">
                  <a16:creationId xmlns:a16="http://schemas.microsoft.com/office/drawing/2014/main" id="{F2DE410D-8DEB-EB41-BF7E-5DE264319F63}"/>
                </a:ext>
              </a:extLst>
            </p:cNvPr>
            <p:cNvSpPr/>
            <p:nvPr/>
          </p:nvSpPr>
          <p:spPr>
            <a:xfrm>
              <a:off x="6397325" y="1782800"/>
              <a:ext cx="30950" cy="29325"/>
            </a:xfrm>
            <a:custGeom>
              <a:avLst/>
              <a:gdLst/>
              <a:ahLst/>
              <a:cxnLst/>
              <a:rect l="l" t="t" r="r" b="b"/>
              <a:pathLst>
                <a:path w="1238" h="1173" extrusionOk="0">
                  <a:moveTo>
                    <a:pt x="629" y="1"/>
                  </a:moveTo>
                  <a:cubicBezTo>
                    <a:pt x="453" y="1"/>
                    <a:pt x="283" y="80"/>
                    <a:pt x="169" y="222"/>
                  </a:cubicBezTo>
                  <a:cubicBezTo>
                    <a:pt x="22" y="407"/>
                    <a:pt x="1" y="663"/>
                    <a:pt x="116" y="871"/>
                  </a:cubicBezTo>
                  <a:cubicBezTo>
                    <a:pt x="223" y="1064"/>
                    <a:pt x="423" y="1172"/>
                    <a:pt x="628" y="1172"/>
                  </a:cubicBezTo>
                  <a:cubicBezTo>
                    <a:pt x="725" y="1172"/>
                    <a:pt x="823" y="1148"/>
                    <a:pt x="913" y="1098"/>
                  </a:cubicBezTo>
                  <a:cubicBezTo>
                    <a:pt x="1120" y="982"/>
                    <a:pt x="1237" y="754"/>
                    <a:pt x="1210" y="519"/>
                  </a:cubicBezTo>
                  <a:cubicBezTo>
                    <a:pt x="1182" y="284"/>
                    <a:pt x="1017" y="89"/>
                    <a:pt x="788" y="23"/>
                  </a:cubicBezTo>
                  <a:cubicBezTo>
                    <a:pt x="736" y="8"/>
                    <a:pt x="682" y="1"/>
                    <a:pt x="6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55;p40">
              <a:extLst>
                <a:ext uri="{FF2B5EF4-FFF2-40B4-BE49-F238E27FC236}">
                  <a16:creationId xmlns:a16="http://schemas.microsoft.com/office/drawing/2014/main" id="{CEF89C10-3809-8841-B004-75DDDF15660B}"/>
                </a:ext>
              </a:extLst>
            </p:cNvPr>
            <p:cNvSpPr/>
            <p:nvPr/>
          </p:nvSpPr>
          <p:spPr>
            <a:xfrm>
              <a:off x="6613000" y="1953100"/>
              <a:ext cx="30950" cy="29325"/>
            </a:xfrm>
            <a:custGeom>
              <a:avLst/>
              <a:gdLst/>
              <a:ahLst/>
              <a:cxnLst/>
              <a:rect l="l" t="t" r="r" b="b"/>
              <a:pathLst>
                <a:path w="1238" h="1173" extrusionOk="0">
                  <a:moveTo>
                    <a:pt x="609" y="1"/>
                  </a:moveTo>
                  <a:cubicBezTo>
                    <a:pt x="511" y="1"/>
                    <a:pt x="413" y="25"/>
                    <a:pt x="325" y="75"/>
                  </a:cubicBezTo>
                  <a:cubicBezTo>
                    <a:pt x="117" y="190"/>
                    <a:pt x="1" y="419"/>
                    <a:pt x="28" y="654"/>
                  </a:cubicBezTo>
                  <a:cubicBezTo>
                    <a:pt x="54" y="889"/>
                    <a:pt x="221" y="1084"/>
                    <a:pt x="449" y="1150"/>
                  </a:cubicBezTo>
                  <a:cubicBezTo>
                    <a:pt x="503" y="1165"/>
                    <a:pt x="557" y="1172"/>
                    <a:pt x="610" y="1172"/>
                  </a:cubicBezTo>
                  <a:cubicBezTo>
                    <a:pt x="865" y="1172"/>
                    <a:pt x="1099" y="1005"/>
                    <a:pt x="1173" y="747"/>
                  </a:cubicBezTo>
                  <a:cubicBezTo>
                    <a:pt x="1237" y="519"/>
                    <a:pt x="1158" y="274"/>
                    <a:pt x="973" y="127"/>
                  </a:cubicBezTo>
                  <a:cubicBezTo>
                    <a:pt x="867" y="44"/>
                    <a:pt x="738" y="1"/>
                    <a:pt x="6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56;p40">
              <a:extLst>
                <a:ext uri="{FF2B5EF4-FFF2-40B4-BE49-F238E27FC236}">
                  <a16:creationId xmlns:a16="http://schemas.microsoft.com/office/drawing/2014/main" id="{17E6F994-E424-1E4E-B649-E411C9BFDED4}"/>
                </a:ext>
              </a:extLst>
            </p:cNvPr>
            <p:cNvSpPr/>
            <p:nvPr/>
          </p:nvSpPr>
          <p:spPr>
            <a:xfrm>
              <a:off x="6327225" y="1871925"/>
              <a:ext cx="30975" cy="29300"/>
            </a:xfrm>
            <a:custGeom>
              <a:avLst/>
              <a:gdLst/>
              <a:ahLst/>
              <a:cxnLst/>
              <a:rect l="l" t="t" r="r" b="b"/>
              <a:pathLst>
                <a:path w="1239" h="1172" extrusionOk="0">
                  <a:moveTo>
                    <a:pt x="611" y="1"/>
                  </a:moveTo>
                  <a:cubicBezTo>
                    <a:pt x="513" y="1"/>
                    <a:pt x="414" y="25"/>
                    <a:pt x="325" y="74"/>
                  </a:cubicBezTo>
                  <a:cubicBezTo>
                    <a:pt x="119" y="190"/>
                    <a:pt x="1" y="418"/>
                    <a:pt x="28" y="654"/>
                  </a:cubicBezTo>
                  <a:cubicBezTo>
                    <a:pt x="56" y="889"/>
                    <a:pt x="223" y="1085"/>
                    <a:pt x="451" y="1149"/>
                  </a:cubicBezTo>
                  <a:cubicBezTo>
                    <a:pt x="504" y="1164"/>
                    <a:pt x="557" y="1171"/>
                    <a:pt x="609" y="1171"/>
                  </a:cubicBezTo>
                  <a:cubicBezTo>
                    <a:pt x="864" y="1171"/>
                    <a:pt x="1099" y="1004"/>
                    <a:pt x="1173" y="746"/>
                  </a:cubicBezTo>
                  <a:cubicBezTo>
                    <a:pt x="1239" y="519"/>
                    <a:pt x="1160" y="275"/>
                    <a:pt x="973" y="127"/>
                  </a:cubicBezTo>
                  <a:cubicBezTo>
                    <a:pt x="868" y="43"/>
                    <a:pt x="740" y="1"/>
                    <a:pt x="6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57;p40">
              <a:extLst>
                <a:ext uri="{FF2B5EF4-FFF2-40B4-BE49-F238E27FC236}">
                  <a16:creationId xmlns:a16="http://schemas.microsoft.com/office/drawing/2014/main" id="{2CE79DC8-1A30-6946-9A98-9371373B66BB}"/>
                </a:ext>
              </a:extLst>
            </p:cNvPr>
            <p:cNvSpPr/>
            <p:nvPr/>
          </p:nvSpPr>
          <p:spPr>
            <a:xfrm>
              <a:off x="6428475" y="2055375"/>
              <a:ext cx="31975" cy="29325"/>
            </a:xfrm>
            <a:custGeom>
              <a:avLst/>
              <a:gdLst/>
              <a:ahLst/>
              <a:cxnLst/>
              <a:rect l="l" t="t" r="r" b="b"/>
              <a:pathLst>
                <a:path w="1279" h="1173" extrusionOk="0">
                  <a:moveTo>
                    <a:pt x="650" y="1"/>
                  </a:moveTo>
                  <a:cubicBezTo>
                    <a:pt x="628" y="1"/>
                    <a:pt x="606" y="2"/>
                    <a:pt x="584" y="5"/>
                  </a:cubicBezTo>
                  <a:cubicBezTo>
                    <a:pt x="350" y="32"/>
                    <a:pt x="154" y="199"/>
                    <a:pt x="88" y="426"/>
                  </a:cubicBezTo>
                  <a:cubicBezTo>
                    <a:pt x="0" y="737"/>
                    <a:pt x="181" y="1061"/>
                    <a:pt x="493" y="1151"/>
                  </a:cubicBezTo>
                  <a:cubicBezTo>
                    <a:pt x="545" y="1165"/>
                    <a:pt x="599" y="1173"/>
                    <a:pt x="652" y="1173"/>
                  </a:cubicBezTo>
                  <a:cubicBezTo>
                    <a:pt x="827" y="1173"/>
                    <a:pt x="998" y="1093"/>
                    <a:pt x="1111" y="950"/>
                  </a:cubicBezTo>
                  <a:cubicBezTo>
                    <a:pt x="1258" y="765"/>
                    <a:pt x="1279" y="509"/>
                    <a:pt x="1163" y="301"/>
                  </a:cubicBezTo>
                  <a:cubicBezTo>
                    <a:pt x="1059" y="114"/>
                    <a:pt x="861" y="1"/>
                    <a:pt x="6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58;p40">
              <a:extLst>
                <a:ext uri="{FF2B5EF4-FFF2-40B4-BE49-F238E27FC236}">
                  <a16:creationId xmlns:a16="http://schemas.microsoft.com/office/drawing/2014/main" id="{87D0F313-AC74-5C46-A63B-FFA090E9CBC8}"/>
                </a:ext>
              </a:extLst>
            </p:cNvPr>
            <p:cNvSpPr/>
            <p:nvPr/>
          </p:nvSpPr>
          <p:spPr>
            <a:xfrm>
              <a:off x="6509625" y="1769600"/>
              <a:ext cx="32025" cy="29375"/>
            </a:xfrm>
            <a:custGeom>
              <a:avLst/>
              <a:gdLst/>
              <a:ahLst/>
              <a:cxnLst/>
              <a:rect l="l" t="t" r="r" b="b"/>
              <a:pathLst>
                <a:path w="1281" h="1175" extrusionOk="0">
                  <a:moveTo>
                    <a:pt x="653" y="1"/>
                  </a:moveTo>
                  <a:cubicBezTo>
                    <a:pt x="630" y="1"/>
                    <a:pt x="608" y="2"/>
                    <a:pt x="585" y="5"/>
                  </a:cubicBezTo>
                  <a:cubicBezTo>
                    <a:pt x="348" y="32"/>
                    <a:pt x="153" y="199"/>
                    <a:pt x="89" y="427"/>
                  </a:cubicBezTo>
                  <a:cubicBezTo>
                    <a:pt x="1" y="739"/>
                    <a:pt x="182" y="1063"/>
                    <a:pt x="493" y="1152"/>
                  </a:cubicBezTo>
                  <a:cubicBezTo>
                    <a:pt x="546" y="1167"/>
                    <a:pt x="599" y="1174"/>
                    <a:pt x="653" y="1174"/>
                  </a:cubicBezTo>
                  <a:cubicBezTo>
                    <a:pt x="829" y="1174"/>
                    <a:pt x="999" y="1095"/>
                    <a:pt x="1112" y="951"/>
                  </a:cubicBezTo>
                  <a:cubicBezTo>
                    <a:pt x="1259" y="765"/>
                    <a:pt x="1280" y="509"/>
                    <a:pt x="1165" y="301"/>
                  </a:cubicBezTo>
                  <a:cubicBezTo>
                    <a:pt x="1061" y="114"/>
                    <a:pt x="863" y="1"/>
                    <a:pt x="6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59;p40">
              <a:extLst>
                <a:ext uri="{FF2B5EF4-FFF2-40B4-BE49-F238E27FC236}">
                  <a16:creationId xmlns:a16="http://schemas.microsoft.com/office/drawing/2014/main" id="{2507F098-A36F-054C-A2DF-A678E408DAC6}"/>
                </a:ext>
              </a:extLst>
            </p:cNvPr>
            <p:cNvSpPr/>
            <p:nvPr/>
          </p:nvSpPr>
          <p:spPr>
            <a:xfrm>
              <a:off x="6613700" y="1875975"/>
              <a:ext cx="31775" cy="29300"/>
            </a:xfrm>
            <a:custGeom>
              <a:avLst/>
              <a:gdLst/>
              <a:ahLst/>
              <a:cxnLst/>
              <a:rect l="l" t="t" r="r" b="b"/>
              <a:pathLst>
                <a:path w="1271" h="1172" extrusionOk="0">
                  <a:moveTo>
                    <a:pt x="623" y="0"/>
                  </a:moveTo>
                  <a:cubicBezTo>
                    <a:pt x="419" y="0"/>
                    <a:pt x="228" y="107"/>
                    <a:pt x="122" y="285"/>
                  </a:cubicBezTo>
                  <a:cubicBezTo>
                    <a:pt x="0" y="489"/>
                    <a:pt x="13" y="746"/>
                    <a:pt x="155" y="936"/>
                  </a:cubicBezTo>
                  <a:cubicBezTo>
                    <a:pt x="268" y="1086"/>
                    <a:pt x="444" y="1172"/>
                    <a:pt x="627" y="1172"/>
                  </a:cubicBezTo>
                  <a:cubicBezTo>
                    <a:pt x="674" y="1172"/>
                    <a:pt x="722" y="1166"/>
                    <a:pt x="769" y="1154"/>
                  </a:cubicBezTo>
                  <a:cubicBezTo>
                    <a:pt x="1082" y="1074"/>
                    <a:pt x="1271" y="756"/>
                    <a:pt x="1193" y="443"/>
                  </a:cubicBezTo>
                  <a:cubicBezTo>
                    <a:pt x="1136" y="213"/>
                    <a:pt x="944" y="41"/>
                    <a:pt x="710" y="7"/>
                  </a:cubicBezTo>
                  <a:cubicBezTo>
                    <a:pt x="681" y="2"/>
                    <a:pt x="652" y="0"/>
                    <a:pt x="6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0;p40">
              <a:extLst>
                <a:ext uri="{FF2B5EF4-FFF2-40B4-BE49-F238E27FC236}">
                  <a16:creationId xmlns:a16="http://schemas.microsoft.com/office/drawing/2014/main" id="{04BEDD23-AC65-7249-9440-CED231300F34}"/>
                </a:ext>
              </a:extLst>
            </p:cNvPr>
            <p:cNvSpPr/>
            <p:nvPr/>
          </p:nvSpPr>
          <p:spPr>
            <a:xfrm>
              <a:off x="6325825" y="1949050"/>
              <a:ext cx="31750" cy="29275"/>
            </a:xfrm>
            <a:custGeom>
              <a:avLst/>
              <a:gdLst/>
              <a:ahLst/>
              <a:cxnLst/>
              <a:rect l="l" t="t" r="r" b="b"/>
              <a:pathLst>
                <a:path w="1270" h="1171" extrusionOk="0">
                  <a:moveTo>
                    <a:pt x="624" y="1"/>
                  </a:moveTo>
                  <a:cubicBezTo>
                    <a:pt x="420" y="1"/>
                    <a:pt x="228" y="108"/>
                    <a:pt x="121" y="285"/>
                  </a:cubicBezTo>
                  <a:cubicBezTo>
                    <a:pt x="0" y="489"/>
                    <a:pt x="13" y="745"/>
                    <a:pt x="155" y="935"/>
                  </a:cubicBezTo>
                  <a:cubicBezTo>
                    <a:pt x="267" y="1086"/>
                    <a:pt x="441" y="1171"/>
                    <a:pt x="623" y="1171"/>
                  </a:cubicBezTo>
                  <a:cubicBezTo>
                    <a:pt x="671" y="1171"/>
                    <a:pt x="719" y="1165"/>
                    <a:pt x="767" y="1153"/>
                  </a:cubicBezTo>
                  <a:cubicBezTo>
                    <a:pt x="1081" y="1074"/>
                    <a:pt x="1270" y="755"/>
                    <a:pt x="1191" y="443"/>
                  </a:cubicBezTo>
                  <a:cubicBezTo>
                    <a:pt x="1133" y="213"/>
                    <a:pt x="943" y="41"/>
                    <a:pt x="709" y="7"/>
                  </a:cubicBezTo>
                  <a:cubicBezTo>
                    <a:pt x="681" y="3"/>
                    <a:pt x="652" y="1"/>
                    <a:pt x="6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1;p40">
              <a:extLst>
                <a:ext uri="{FF2B5EF4-FFF2-40B4-BE49-F238E27FC236}">
                  <a16:creationId xmlns:a16="http://schemas.microsoft.com/office/drawing/2014/main" id="{A0E1369F-ADA8-0E43-A9EA-0C690081AD5E}"/>
                </a:ext>
              </a:extLst>
            </p:cNvPr>
            <p:cNvSpPr/>
            <p:nvPr/>
          </p:nvSpPr>
          <p:spPr>
            <a:xfrm>
              <a:off x="6506250" y="2056475"/>
              <a:ext cx="31000" cy="29325"/>
            </a:xfrm>
            <a:custGeom>
              <a:avLst/>
              <a:gdLst/>
              <a:ahLst/>
              <a:cxnLst/>
              <a:rect l="l" t="t" r="r" b="b"/>
              <a:pathLst>
                <a:path w="1240" h="1173" extrusionOk="0">
                  <a:moveTo>
                    <a:pt x="626" y="1"/>
                  </a:moveTo>
                  <a:cubicBezTo>
                    <a:pt x="503" y="1"/>
                    <a:pt x="379" y="40"/>
                    <a:pt x="276" y="117"/>
                  </a:cubicBezTo>
                  <a:cubicBezTo>
                    <a:pt x="87" y="257"/>
                    <a:pt x="0" y="500"/>
                    <a:pt x="58" y="730"/>
                  </a:cubicBezTo>
                  <a:cubicBezTo>
                    <a:pt x="125" y="995"/>
                    <a:pt x="364" y="1172"/>
                    <a:pt x="627" y="1172"/>
                  </a:cubicBezTo>
                  <a:cubicBezTo>
                    <a:pt x="674" y="1172"/>
                    <a:pt x="721" y="1167"/>
                    <a:pt x="768" y="1155"/>
                  </a:cubicBezTo>
                  <a:cubicBezTo>
                    <a:pt x="998" y="1097"/>
                    <a:pt x="1171" y="906"/>
                    <a:pt x="1205" y="672"/>
                  </a:cubicBezTo>
                  <a:cubicBezTo>
                    <a:pt x="1240" y="437"/>
                    <a:pt x="1131" y="206"/>
                    <a:pt x="927" y="84"/>
                  </a:cubicBezTo>
                  <a:cubicBezTo>
                    <a:pt x="834" y="28"/>
                    <a:pt x="730" y="1"/>
                    <a:pt x="6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2;p40">
              <a:extLst>
                <a:ext uri="{FF2B5EF4-FFF2-40B4-BE49-F238E27FC236}">
                  <a16:creationId xmlns:a16="http://schemas.microsoft.com/office/drawing/2014/main" id="{21C62A10-419A-CB47-9F93-F95533B2F2E1}"/>
                </a:ext>
              </a:extLst>
            </p:cNvPr>
            <p:cNvSpPr/>
            <p:nvPr/>
          </p:nvSpPr>
          <p:spPr>
            <a:xfrm>
              <a:off x="6433125" y="1768550"/>
              <a:ext cx="31075" cy="29325"/>
            </a:xfrm>
            <a:custGeom>
              <a:avLst/>
              <a:gdLst/>
              <a:ahLst/>
              <a:cxnLst/>
              <a:rect l="l" t="t" r="r" b="b"/>
              <a:pathLst>
                <a:path w="1243" h="1173" extrusionOk="0">
                  <a:moveTo>
                    <a:pt x="628" y="0"/>
                  </a:moveTo>
                  <a:cubicBezTo>
                    <a:pt x="505" y="0"/>
                    <a:pt x="381" y="39"/>
                    <a:pt x="278" y="116"/>
                  </a:cubicBezTo>
                  <a:cubicBezTo>
                    <a:pt x="87" y="258"/>
                    <a:pt x="1" y="500"/>
                    <a:pt x="60" y="729"/>
                  </a:cubicBezTo>
                  <a:cubicBezTo>
                    <a:pt x="127" y="995"/>
                    <a:pt x="366" y="1172"/>
                    <a:pt x="628" y="1172"/>
                  </a:cubicBezTo>
                  <a:cubicBezTo>
                    <a:pt x="675" y="1172"/>
                    <a:pt x="723" y="1167"/>
                    <a:pt x="771" y="1155"/>
                  </a:cubicBezTo>
                  <a:cubicBezTo>
                    <a:pt x="1001" y="1097"/>
                    <a:pt x="1173" y="905"/>
                    <a:pt x="1208" y="672"/>
                  </a:cubicBezTo>
                  <a:cubicBezTo>
                    <a:pt x="1243" y="437"/>
                    <a:pt x="1132" y="204"/>
                    <a:pt x="929" y="82"/>
                  </a:cubicBezTo>
                  <a:cubicBezTo>
                    <a:pt x="836" y="27"/>
                    <a:pt x="732" y="0"/>
                    <a:pt x="6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63;p40">
              <a:extLst>
                <a:ext uri="{FF2B5EF4-FFF2-40B4-BE49-F238E27FC236}">
                  <a16:creationId xmlns:a16="http://schemas.microsoft.com/office/drawing/2014/main" id="{2B04D3C8-B1BA-7849-A485-25C26969E110}"/>
                </a:ext>
              </a:extLst>
            </p:cNvPr>
            <p:cNvSpPr/>
            <p:nvPr/>
          </p:nvSpPr>
          <p:spPr>
            <a:xfrm>
              <a:off x="6597650" y="1988475"/>
              <a:ext cx="30950" cy="29300"/>
            </a:xfrm>
            <a:custGeom>
              <a:avLst/>
              <a:gdLst/>
              <a:ahLst/>
              <a:cxnLst/>
              <a:rect l="l" t="t" r="r" b="b"/>
              <a:pathLst>
                <a:path w="1238" h="1172" extrusionOk="0">
                  <a:moveTo>
                    <a:pt x="614" y="0"/>
                  </a:moveTo>
                  <a:cubicBezTo>
                    <a:pt x="565" y="0"/>
                    <a:pt x="517" y="6"/>
                    <a:pt x="469" y="18"/>
                  </a:cubicBezTo>
                  <a:cubicBezTo>
                    <a:pt x="239" y="78"/>
                    <a:pt x="67" y="268"/>
                    <a:pt x="34" y="503"/>
                  </a:cubicBezTo>
                  <a:cubicBezTo>
                    <a:pt x="0" y="738"/>
                    <a:pt x="112" y="969"/>
                    <a:pt x="315" y="1090"/>
                  </a:cubicBezTo>
                  <a:cubicBezTo>
                    <a:pt x="409" y="1145"/>
                    <a:pt x="511" y="1171"/>
                    <a:pt x="613" y="1171"/>
                  </a:cubicBezTo>
                  <a:cubicBezTo>
                    <a:pt x="812" y="1171"/>
                    <a:pt x="1006" y="1069"/>
                    <a:pt x="1116" y="886"/>
                  </a:cubicBezTo>
                  <a:cubicBezTo>
                    <a:pt x="1238" y="683"/>
                    <a:pt x="1225" y="425"/>
                    <a:pt x="1083" y="236"/>
                  </a:cubicBezTo>
                  <a:cubicBezTo>
                    <a:pt x="971" y="86"/>
                    <a:pt x="796"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64;p40">
              <a:extLst>
                <a:ext uri="{FF2B5EF4-FFF2-40B4-BE49-F238E27FC236}">
                  <a16:creationId xmlns:a16="http://schemas.microsoft.com/office/drawing/2014/main" id="{704F549F-27AA-314D-9EE8-DB3128184807}"/>
                </a:ext>
              </a:extLst>
            </p:cNvPr>
            <p:cNvSpPr/>
            <p:nvPr/>
          </p:nvSpPr>
          <p:spPr>
            <a:xfrm>
              <a:off x="6342425" y="1836600"/>
              <a:ext cx="30950" cy="29275"/>
            </a:xfrm>
            <a:custGeom>
              <a:avLst/>
              <a:gdLst/>
              <a:ahLst/>
              <a:cxnLst/>
              <a:rect l="l" t="t" r="r" b="b"/>
              <a:pathLst>
                <a:path w="1238" h="1171" extrusionOk="0">
                  <a:moveTo>
                    <a:pt x="615" y="0"/>
                  </a:moveTo>
                  <a:cubicBezTo>
                    <a:pt x="567" y="0"/>
                    <a:pt x="519" y="6"/>
                    <a:pt x="470" y="18"/>
                  </a:cubicBezTo>
                  <a:cubicBezTo>
                    <a:pt x="241" y="76"/>
                    <a:pt x="69" y="267"/>
                    <a:pt x="35" y="500"/>
                  </a:cubicBezTo>
                  <a:cubicBezTo>
                    <a:pt x="1" y="735"/>
                    <a:pt x="111" y="966"/>
                    <a:pt x="314" y="1088"/>
                  </a:cubicBezTo>
                  <a:cubicBezTo>
                    <a:pt x="408" y="1144"/>
                    <a:pt x="511" y="1171"/>
                    <a:pt x="612" y="1171"/>
                  </a:cubicBezTo>
                  <a:cubicBezTo>
                    <a:pt x="812" y="1171"/>
                    <a:pt x="1007" y="1068"/>
                    <a:pt x="1116" y="885"/>
                  </a:cubicBezTo>
                  <a:cubicBezTo>
                    <a:pt x="1237" y="681"/>
                    <a:pt x="1224" y="425"/>
                    <a:pt x="1083" y="235"/>
                  </a:cubicBezTo>
                  <a:cubicBezTo>
                    <a:pt x="971" y="86"/>
                    <a:pt x="797" y="0"/>
                    <a:pt x="6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65;p40">
              <a:extLst>
                <a:ext uri="{FF2B5EF4-FFF2-40B4-BE49-F238E27FC236}">
                  <a16:creationId xmlns:a16="http://schemas.microsoft.com/office/drawing/2014/main" id="{13FDA1B4-3900-EB47-9318-F10C888F8EEA}"/>
                </a:ext>
              </a:extLst>
            </p:cNvPr>
            <p:cNvSpPr/>
            <p:nvPr/>
          </p:nvSpPr>
          <p:spPr>
            <a:xfrm>
              <a:off x="6392675" y="2040125"/>
              <a:ext cx="32375" cy="29325"/>
            </a:xfrm>
            <a:custGeom>
              <a:avLst/>
              <a:gdLst/>
              <a:ahLst/>
              <a:cxnLst/>
              <a:rect l="l" t="t" r="r" b="b"/>
              <a:pathLst>
                <a:path w="1295" h="1173" extrusionOk="0">
                  <a:moveTo>
                    <a:pt x="668" y="1"/>
                  </a:moveTo>
                  <a:cubicBezTo>
                    <a:pt x="464" y="1"/>
                    <a:pt x="272" y="108"/>
                    <a:pt x="166" y="286"/>
                  </a:cubicBezTo>
                  <a:cubicBezTo>
                    <a:pt x="0" y="565"/>
                    <a:pt x="92" y="924"/>
                    <a:pt x="370" y="1091"/>
                  </a:cubicBezTo>
                  <a:cubicBezTo>
                    <a:pt x="462" y="1146"/>
                    <a:pt x="565" y="1173"/>
                    <a:pt x="668" y="1173"/>
                  </a:cubicBezTo>
                  <a:cubicBezTo>
                    <a:pt x="792" y="1173"/>
                    <a:pt x="916" y="1133"/>
                    <a:pt x="1020" y="1056"/>
                  </a:cubicBezTo>
                  <a:cubicBezTo>
                    <a:pt x="1209" y="914"/>
                    <a:pt x="1295" y="672"/>
                    <a:pt x="1237" y="443"/>
                  </a:cubicBezTo>
                  <a:cubicBezTo>
                    <a:pt x="1178" y="213"/>
                    <a:pt x="987" y="41"/>
                    <a:pt x="752" y="7"/>
                  </a:cubicBezTo>
                  <a:cubicBezTo>
                    <a:pt x="724" y="3"/>
                    <a:pt x="696" y="1"/>
                    <a:pt x="6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66;p40">
              <a:extLst>
                <a:ext uri="{FF2B5EF4-FFF2-40B4-BE49-F238E27FC236}">
                  <a16:creationId xmlns:a16="http://schemas.microsoft.com/office/drawing/2014/main" id="{6D4FF30B-5F3A-384C-A1A2-A9EF3888E4FB}"/>
                </a:ext>
              </a:extLst>
            </p:cNvPr>
            <p:cNvSpPr/>
            <p:nvPr/>
          </p:nvSpPr>
          <p:spPr>
            <a:xfrm>
              <a:off x="6544550" y="1784875"/>
              <a:ext cx="32400" cy="29350"/>
            </a:xfrm>
            <a:custGeom>
              <a:avLst/>
              <a:gdLst/>
              <a:ahLst/>
              <a:cxnLst/>
              <a:rect l="l" t="t" r="r" b="b"/>
              <a:pathLst>
                <a:path w="1296" h="1174" extrusionOk="0">
                  <a:moveTo>
                    <a:pt x="671" y="1"/>
                  </a:moveTo>
                  <a:cubicBezTo>
                    <a:pt x="467" y="1"/>
                    <a:pt x="274" y="108"/>
                    <a:pt x="167" y="286"/>
                  </a:cubicBezTo>
                  <a:cubicBezTo>
                    <a:pt x="0" y="565"/>
                    <a:pt x="92" y="924"/>
                    <a:pt x="370" y="1091"/>
                  </a:cubicBezTo>
                  <a:cubicBezTo>
                    <a:pt x="463" y="1146"/>
                    <a:pt x="566" y="1173"/>
                    <a:pt x="670" y="1173"/>
                  </a:cubicBezTo>
                  <a:cubicBezTo>
                    <a:pt x="793" y="1173"/>
                    <a:pt x="916" y="1134"/>
                    <a:pt x="1020" y="1057"/>
                  </a:cubicBezTo>
                  <a:cubicBezTo>
                    <a:pt x="1211" y="915"/>
                    <a:pt x="1296" y="674"/>
                    <a:pt x="1238" y="444"/>
                  </a:cubicBezTo>
                  <a:cubicBezTo>
                    <a:pt x="1180" y="214"/>
                    <a:pt x="990" y="42"/>
                    <a:pt x="755" y="7"/>
                  </a:cubicBezTo>
                  <a:cubicBezTo>
                    <a:pt x="727" y="3"/>
                    <a:pt x="699" y="1"/>
                    <a:pt x="6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67;p40">
              <a:extLst>
                <a:ext uri="{FF2B5EF4-FFF2-40B4-BE49-F238E27FC236}">
                  <a16:creationId xmlns:a16="http://schemas.microsoft.com/office/drawing/2014/main" id="{EB3F19ED-9D4F-924C-A97C-11876A5B972E}"/>
                </a:ext>
              </a:extLst>
            </p:cNvPr>
            <p:cNvSpPr/>
            <p:nvPr/>
          </p:nvSpPr>
          <p:spPr>
            <a:xfrm>
              <a:off x="6180350" y="1624225"/>
              <a:ext cx="605850" cy="605900"/>
            </a:xfrm>
            <a:custGeom>
              <a:avLst/>
              <a:gdLst/>
              <a:ahLst/>
              <a:cxnLst/>
              <a:rect l="l" t="t" r="r" b="b"/>
              <a:pathLst>
                <a:path w="24234" h="24236" extrusionOk="0">
                  <a:moveTo>
                    <a:pt x="12118" y="1"/>
                  </a:moveTo>
                  <a:cubicBezTo>
                    <a:pt x="5424" y="1"/>
                    <a:pt x="0" y="5426"/>
                    <a:pt x="0" y="12118"/>
                  </a:cubicBezTo>
                  <a:cubicBezTo>
                    <a:pt x="0" y="18810"/>
                    <a:pt x="5426" y="24235"/>
                    <a:pt x="12118" y="24235"/>
                  </a:cubicBezTo>
                  <a:cubicBezTo>
                    <a:pt x="18808" y="24235"/>
                    <a:pt x="24233" y="18810"/>
                    <a:pt x="24233" y="12118"/>
                  </a:cubicBezTo>
                  <a:cubicBezTo>
                    <a:pt x="24233" y="5426"/>
                    <a:pt x="18810" y="1"/>
                    <a:pt x="12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68;p40">
              <a:extLst>
                <a:ext uri="{FF2B5EF4-FFF2-40B4-BE49-F238E27FC236}">
                  <a16:creationId xmlns:a16="http://schemas.microsoft.com/office/drawing/2014/main" id="{BBB919BF-5317-4D4F-AEDF-864DBBD8B5B3}"/>
                </a:ext>
              </a:extLst>
            </p:cNvPr>
            <p:cNvSpPr/>
            <p:nvPr/>
          </p:nvSpPr>
          <p:spPr>
            <a:xfrm>
              <a:off x="6199050" y="1642975"/>
              <a:ext cx="568400" cy="568400"/>
            </a:xfrm>
            <a:custGeom>
              <a:avLst/>
              <a:gdLst/>
              <a:ahLst/>
              <a:cxnLst/>
              <a:rect l="l" t="t" r="r" b="b"/>
              <a:pathLst>
                <a:path w="22736" h="22736" extrusionOk="0">
                  <a:moveTo>
                    <a:pt x="11370" y="0"/>
                  </a:moveTo>
                  <a:cubicBezTo>
                    <a:pt x="5090" y="0"/>
                    <a:pt x="0" y="5089"/>
                    <a:pt x="0" y="11368"/>
                  </a:cubicBezTo>
                  <a:cubicBezTo>
                    <a:pt x="0" y="17647"/>
                    <a:pt x="5090" y="22736"/>
                    <a:pt x="11370" y="22736"/>
                  </a:cubicBezTo>
                  <a:cubicBezTo>
                    <a:pt x="17645" y="22736"/>
                    <a:pt x="22736" y="17647"/>
                    <a:pt x="22736" y="11368"/>
                  </a:cubicBezTo>
                  <a:cubicBezTo>
                    <a:pt x="22736" y="5089"/>
                    <a:pt x="17645" y="0"/>
                    <a:pt x="11370" y="0"/>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69;p40">
              <a:extLst>
                <a:ext uri="{FF2B5EF4-FFF2-40B4-BE49-F238E27FC236}">
                  <a16:creationId xmlns:a16="http://schemas.microsoft.com/office/drawing/2014/main" id="{64954351-8FF8-C848-A2DD-F6A1EF487734}"/>
                </a:ext>
              </a:extLst>
            </p:cNvPr>
            <p:cNvSpPr/>
            <p:nvPr/>
          </p:nvSpPr>
          <p:spPr>
            <a:xfrm>
              <a:off x="6200550" y="1644475"/>
              <a:ext cx="565400" cy="565400"/>
            </a:xfrm>
            <a:custGeom>
              <a:avLst/>
              <a:gdLst/>
              <a:ahLst/>
              <a:cxnLst/>
              <a:rect l="l" t="t" r="r" b="b"/>
              <a:pathLst>
                <a:path w="22616" h="22616" extrusionOk="0">
                  <a:moveTo>
                    <a:pt x="11310" y="1"/>
                  </a:moveTo>
                  <a:cubicBezTo>
                    <a:pt x="5064" y="1"/>
                    <a:pt x="1" y="5064"/>
                    <a:pt x="1" y="11308"/>
                  </a:cubicBezTo>
                  <a:cubicBezTo>
                    <a:pt x="1" y="17552"/>
                    <a:pt x="5066" y="22615"/>
                    <a:pt x="11310" y="22615"/>
                  </a:cubicBezTo>
                  <a:cubicBezTo>
                    <a:pt x="17553" y="22615"/>
                    <a:pt x="22616" y="17552"/>
                    <a:pt x="22616" y="11308"/>
                  </a:cubicBezTo>
                  <a:cubicBezTo>
                    <a:pt x="22616" y="5064"/>
                    <a:pt x="17555" y="1"/>
                    <a:pt x="11310" y="1"/>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0;p40">
              <a:extLst>
                <a:ext uri="{FF2B5EF4-FFF2-40B4-BE49-F238E27FC236}">
                  <a16:creationId xmlns:a16="http://schemas.microsoft.com/office/drawing/2014/main" id="{22CE5189-E563-704D-9487-91A87396B4D5}"/>
                </a:ext>
              </a:extLst>
            </p:cNvPr>
            <p:cNvSpPr/>
            <p:nvPr/>
          </p:nvSpPr>
          <p:spPr>
            <a:xfrm>
              <a:off x="6202075" y="1646000"/>
              <a:ext cx="562375" cy="562350"/>
            </a:xfrm>
            <a:custGeom>
              <a:avLst/>
              <a:gdLst/>
              <a:ahLst/>
              <a:cxnLst/>
              <a:rect l="l" t="t" r="r" b="b"/>
              <a:pathLst>
                <a:path w="22495" h="22494" extrusionOk="0">
                  <a:moveTo>
                    <a:pt x="11249" y="0"/>
                  </a:moveTo>
                  <a:cubicBezTo>
                    <a:pt x="5036" y="0"/>
                    <a:pt x="0" y="5035"/>
                    <a:pt x="0" y="11247"/>
                  </a:cubicBezTo>
                  <a:cubicBezTo>
                    <a:pt x="0" y="17459"/>
                    <a:pt x="5040" y="22494"/>
                    <a:pt x="11249" y="22494"/>
                  </a:cubicBezTo>
                  <a:cubicBezTo>
                    <a:pt x="17457" y="22494"/>
                    <a:pt x="22494" y="17459"/>
                    <a:pt x="22494" y="11247"/>
                  </a:cubicBezTo>
                  <a:cubicBezTo>
                    <a:pt x="22494" y="5035"/>
                    <a:pt x="17460" y="0"/>
                    <a:pt x="11249" y="0"/>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1;p40">
              <a:extLst>
                <a:ext uri="{FF2B5EF4-FFF2-40B4-BE49-F238E27FC236}">
                  <a16:creationId xmlns:a16="http://schemas.microsoft.com/office/drawing/2014/main" id="{88BF59F7-CEDC-7147-BCDE-46203FDB714B}"/>
                </a:ext>
              </a:extLst>
            </p:cNvPr>
            <p:cNvSpPr/>
            <p:nvPr/>
          </p:nvSpPr>
          <p:spPr>
            <a:xfrm>
              <a:off x="6203575" y="1647500"/>
              <a:ext cx="559350" cy="559350"/>
            </a:xfrm>
            <a:custGeom>
              <a:avLst/>
              <a:gdLst/>
              <a:ahLst/>
              <a:cxnLst/>
              <a:rect l="l" t="t" r="r" b="b"/>
              <a:pathLst>
                <a:path w="22374" h="22374" extrusionOk="0">
                  <a:moveTo>
                    <a:pt x="11189" y="0"/>
                  </a:moveTo>
                  <a:cubicBezTo>
                    <a:pt x="5010" y="0"/>
                    <a:pt x="1" y="5008"/>
                    <a:pt x="1" y="11187"/>
                  </a:cubicBezTo>
                  <a:cubicBezTo>
                    <a:pt x="1" y="17364"/>
                    <a:pt x="5011" y="22374"/>
                    <a:pt x="11189" y="22374"/>
                  </a:cubicBezTo>
                  <a:cubicBezTo>
                    <a:pt x="17365" y="22374"/>
                    <a:pt x="22374" y="17364"/>
                    <a:pt x="22374" y="11187"/>
                  </a:cubicBezTo>
                  <a:cubicBezTo>
                    <a:pt x="22374" y="5008"/>
                    <a:pt x="17367" y="0"/>
                    <a:pt x="11189" y="0"/>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2;p40">
              <a:extLst>
                <a:ext uri="{FF2B5EF4-FFF2-40B4-BE49-F238E27FC236}">
                  <a16:creationId xmlns:a16="http://schemas.microsoft.com/office/drawing/2014/main" id="{36B629A9-5FD9-2241-B050-B501DB3A6609}"/>
                </a:ext>
              </a:extLst>
            </p:cNvPr>
            <p:cNvSpPr/>
            <p:nvPr/>
          </p:nvSpPr>
          <p:spPr>
            <a:xfrm>
              <a:off x="6205075" y="1649000"/>
              <a:ext cx="556350" cy="556300"/>
            </a:xfrm>
            <a:custGeom>
              <a:avLst/>
              <a:gdLst/>
              <a:ahLst/>
              <a:cxnLst/>
              <a:rect l="l" t="t" r="r" b="b"/>
              <a:pathLst>
                <a:path w="22254" h="22252" extrusionOk="0">
                  <a:moveTo>
                    <a:pt x="11129" y="1"/>
                  </a:moveTo>
                  <a:cubicBezTo>
                    <a:pt x="4983" y="1"/>
                    <a:pt x="1" y="4982"/>
                    <a:pt x="1" y="11127"/>
                  </a:cubicBezTo>
                  <a:cubicBezTo>
                    <a:pt x="1" y="17272"/>
                    <a:pt x="4985" y="22252"/>
                    <a:pt x="11129" y="22252"/>
                  </a:cubicBezTo>
                  <a:cubicBezTo>
                    <a:pt x="17271" y="22252"/>
                    <a:pt x="22253" y="17272"/>
                    <a:pt x="22253" y="11127"/>
                  </a:cubicBezTo>
                  <a:cubicBezTo>
                    <a:pt x="22253" y="4982"/>
                    <a:pt x="17273" y="1"/>
                    <a:pt x="1112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3;p40">
              <a:extLst>
                <a:ext uri="{FF2B5EF4-FFF2-40B4-BE49-F238E27FC236}">
                  <a16:creationId xmlns:a16="http://schemas.microsoft.com/office/drawing/2014/main" id="{B2931430-229F-FF4A-A295-D4B894C1DCE4}"/>
                </a:ext>
              </a:extLst>
            </p:cNvPr>
            <p:cNvSpPr/>
            <p:nvPr/>
          </p:nvSpPr>
          <p:spPr>
            <a:xfrm>
              <a:off x="6206600" y="1650525"/>
              <a:ext cx="553300" cy="553275"/>
            </a:xfrm>
            <a:custGeom>
              <a:avLst/>
              <a:gdLst/>
              <a:ahLst/>
              <a:cxnLst/>
              <a:rect l="l" t="t" r="r" b="b"/>
              <a:pathLst>
                <a:path w="22132" h="22131" extrusionOk="0">
                  <a:moveTo>
                    <a:pt x="11068" y="0"/>
                  </a:moveTo>
                  <a:cubicBezTo>
                    <a:pt x="4956" y="0"/>
                    <a:pt x="0" y="4954"/>
                    <a:pt x="0" y="11066"/>
                  </a:cubicBezTo>
                  <a:cubicBezTo>
                    <a:pt x="0" y="17177"/>
                    <a:pt x="4958" y="22131"/>
                    <a:pt x="11068" y="22131"/>
                  </a:cubicBezTo>
                  <a:cubicBezTo>
                    <a:pt x="17177" y="22131"/>
                    <a:pt x="22132" y="17177"/>
                    <a:pt x="22132" y="11066"/>
                  </a:cubicBezTo>
                  <a:cubicBezTo>
                    <a:pt x="22132" y="4954"/>
                    <a:pt x="17179" y="0"/>
                    <a:pt x="11068" y="0"/>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4;p40">
              <a:extLst>
                <a:ext uri="{FF2B5EF4-FFF2-40B4-BE49-F238E27FC236}">
                  <a16:creationId xmlns:a16="http://schemas.microsoft.com/office/drawing/2014/main" id="{213968DA-3AEE-FB46-8804-79670E1EEDBF}"/>
                </a:ext>
              </a:extLst>
            </p:cNvPr>
            <p:cNvSpPr/>
            <p:nvPr/>
          </p:nvSpPr>
          <p:spPr>
            <a:xfrm>
              <a:off x="6208100" y="1652025"/>
              <a:ext cx="550275" cy="550275"/>
            </a:xfrm>
            <a:custGeom>
              <a:avLst/>
              <a:gdLst/>
              <a:ahLst/>
              <a:cxnLst/>
              <a:rect l="l" t="t" r="r" b="b"/>
              <a:pathLst>
                <a:path w="22011" h="22011" extrusionOk="0">
                  <a:moveTo>
                    <a:pt x="11008" y="1"/>
                  </a:moveTo>
                  <a:cubicBezTo>
                    <a:pt x="4929" y="1"/>
                    <a:pt x="1" y="4928"/>
                    <a:pt x="1" y="11006"/>
                  </a:cubicBezTo>
                  <a:cubicBezTo>
                    <a:pt x="1" y="17084"/>
                    <a:pt x="4931" y="22010"/>
                    <a:pt x="11008" y="22010"/>
                  </a:cubicBezTo>
                  <a:cubicBezTo>
                    <a:pt x="17084" y="22010"/>
                    <a:pt x="22010" y="17084"/>
                    <a:pt x="22010" y="11006"/>
                  </a:cubicBezTo>
                  <a:cubicBezTo>
                    <a:pt x="22010" y="4928"/>
                    <a:pt x="17085" y="1"/>
                    <a:pt x="11008" y="1"/>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5;p40">
              <a:extLst>
                <a:ext uri="{FF2B5EF4-FFF2-40B4-BE49-F238E27FC236}">
                  <a16:creationId xmlns:a16="http://schemas.microsoft.com/office/drawing/2014/main" id="{61570BFD-D59E-8642-99B5-DC258C754F45}"/>
                </a:ext>
              </a:extLst>
            </p:cNvPr>
            <p:cNvSpPr/>
            <p:nvPr/>
          </p:nvSpPr>
          <p:spPr>
            <a:xfrm>
              <a:off x="6209625" y="1653525"/>
              <a:ext cx="547225" cy="547250"/>
            </a:xfrm>
            <a:custGeom>
              <a:avLst/>
              <a:gdLst/>
              <a:ahLst/>
              <a:cxnLst/>
              <a:rect l="l" t="t" r="r" b="b"/>
              <a:pathLst>
                <a:path w="21889" h="21890" extrusionOk="0">
                  <a:moveTo>
                    <a:pt x="10947" y="1"/>
                  </a:moveTo>
                  <a:cubicBezTo>
                    <a:pt x="4902" y="1"/>
                    <a:pt x="0" y="4901"/>
                    <a:pt x="0" y="10946"/>
                  </a:cubicBezTo>
                  <a:cubicBezTo>
                    <a:pt x="0" y="16990"/>
                    <a:pt x="4903" y="21890"/>
                    <a:pt x="10947" y="21890"/>
                  </a:cubicBezTo>
                  <a:cubicBezTo>
                    <a:pt x="16989" y="21890"/>
                    <a:pt x="21889" y="16991"/>
                    <a:pt x="21889" y="10946"/>
                  </a:cubicBezTo>
                  <a:cubicBezTo>
                    <a:pt x="21889" y="4901"/>
                    <a:pt x="16991" y="1"/>
                    <a:pt x="10947" y="1"/>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6;p40">
              <a:extLst>
                <a:ext uri="{FF2B5EF4-FFF2-40B4-BE49-F238E27FC236}">
                  <a16:creationId xmlns:a16="http://schemas.microsoft.com/office/drawing/2014/main" id="{CC642470-1DB1-F046-9696-4CC93BCE1628}"/>
                </a:ext>
              </a:extLst>
            </p:cNvPr>
            <p:cNvSpPr/>
            <p:nvPr/>
          </p:nvSpPr>
          <p:spPr>
            <a:xfrm>
              <a:off x="6211125" y="1655075"/>
              <a:ext cx="544225" cy="544200"/>
            </a:xfrm>
            <a:custGeom>
              <a:avLst/>
              <a:gdLst/>
              <a:ahLst/>
              <a:cxnLst/>
              <a:rect l="l" t="t" r="r" b="b"/>
              <a:pathLst>
                <a:path w="21769" h="21768" extrusionOk="0">
                  <a:moveTo>
                    <a:pt x="10887" y="1"/>
                  </a:moveTo>
                  <a:cubicBezTo>
                    <a:pt x="4874" y="1"/>
                    <a:pt x="1" y="4873"/>
                    <a:pt x="1" y="10884"/>
                  </a:cubicBezTo>
                  <a:cubicBezTo>
                    <a:pt x="1" y="16895"/>
                    <a:pt x="4877" y="21767"/>
                    <a:pt x="10887" y="21767"/>
                  </a:cubicBezTo>
                  <a:cubicBezTo>
                    <a:pt x="16896" y="21767"/>
                    <a:pt x="21769" y="16895"/>
                    <a:pt x="21769" y="10884"/>
                  </a:cubicBezTo>
                  <a:cubicBezTo>
                    <a:pt x="21769" y="4873"/>
                    <a:pt x="16897" y="1"/>
                    <a:pt x="1088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77;p40">
              <a:extLst>
                <a:ext uri="{FF2B5EF4-FFF2-40B4-BE49-F238E27FC236}">
                  <a16:creationId xmlns:a16="http://schemas.microsoft.com/office/drawing/2014/main" id="{1531E696-463D-B542-9236-524D00E77A3B}"/>
                </a:ext>
              </a:extLst>
            </p:cNvPr>
            <p:cNvSpPr/>
            <p:nvPr/>
          </p:nvSpPr>
          <p:spPr>
            <a:xfrm>
              <a:off x="6212625" y="1656600"/>
              <a:ext cx="541225" cy="541175"/>
            </a:xfrm>
            <a:custGeom>
              <a:avLst/>
              <a:gdLst/>
              <a:ahLst/>
              <a:cxnLst/>
              <a:rect l="l" t="t" r="r" b="b"/>
              <a:pathLst>
                <a:path w="21649" h="21647" extrusionOk="0">
                  <a:moveTo>
                    <a:pt x="10827" y="0"/>
                  </a:moveTo>
                  <a:cubicBezTo>
                    <a:pt x="4849" y="0"/>
                    <a:pt x="1" y="4845"/>
                    <a:pt x="1" y="10823"/>
                  </a:cubicBezTo>
                  <a:cubicBezTo>
                    <a:pt x="1" y="16800"/>
                    <a:pt x="4850" y="21646"/>
                    <a:pt x="10827" y="21646"/>
                  </a:cubicBezTo>
                  <a:cubicBezTo>
                    <a:pt x="16803" y="21646"/>
                    <a:pt x="21648" y="16800"/>
                    <a:pt x="21648" y="10823"/>
                  </a:cubicBezTo>
                  <a:cubicBezTo>
                    <a:pt x="21648" y="4845"/>
                    <a:pt x="16804" y="0"/>
                    <a:pt x="10827" y="0"/>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78;p40">
              <a:extLst>
                <a:ext uri="{FF2B5EF4-FFF2-40B4-BE49-F238E27FC236}">
                  <a16:creationId xmlns:a16="http://schemas.microsoft.com/office/drawing/2014/main" id="{69251346-2A76-9947-A448-E94786C2FD45}"/>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464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79;p40">
              <a:extLst>
                <a:ext uri="{FF2B5EF4-FFF2-40B4-BE49-F238E27FC236}">
                  <a16:creationId xmlns:a16="http://schemas.microsoft.com/office/drawing/2014/main" id="{D8DE45CA-F65E-7A4B-9279-56BC6C55CFB6}"/>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6767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80;p40">
              <a:extLst>
                <a:ext uri="{FF2B5EF4-FFF2-40B4-BE49-F238E27FC236}">
                  <a16:creationId xmlns:a16="http://schemas.microsoft.com/office/drawing/2014/main" id="{FB21CC4B-29C1-0B44-B92E-9707FDB79C68}"/>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858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81;p40">
              <a:extLst>
                <a:ext uri="{FF2B5EF4-FFF2-40B4-BE49-F238E27FC236}">
                  <a16:creationId xmlns:a16="http://schemas.microsoft.com/office/drawing/2014/main" id="{73FA978A-F64F-D643-922D-6655B6207ECD}"/>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82;p40">
              <a:extLst>
                <a:ext uri="{FF2B5EF4-FFF2-40B4-BE49-F238E27FC236}">
                  <a16:creationId xmlns:a16="http://schemas.microsoft.com/office/drawing/2014/main" id="{8ED93460-997C-3B4A-8FE1-E874781450C6}"/>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B9B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83;p40">
              <a:extLst>
                <a:ext uri="{FF2B5EF4-FFF2-40B4-BE49-F238E27FC236}">
                  <a16:creationId xmlns:a16="http://schemas.microsoft.com/office/drawing/2014/main" id="{F7AF69AD-4536-304A-9D9D-AB3D34A59F4A}"/>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CE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84;p40">
              <a:extLst>
                <a:ext uri="{FF2B5EF4-FFF2-40B4-BE49-F238E27FC236}">
                  <a16:creationId xmlns:a16="http://schemas.microsoft.com/office/drawing/2014/main" id="{2EE07FE5-F573-6045-B13A-4A5F32EA4E3D}"/>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85;p40">
              <a:extLst>
                <a:ext uri="{FF2B5EF4-FFF2-40B4-BE49-F238E27FC236}">
                  <a16:creationId xmlns:a16="http://schemas.microsoft.com/office/drawing/2014/main" id="{AD0F2D77-2345-DC4B-AEE5-8865541E5A40}"/>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86;p40">
              <a:extLst>
                <a:ext uri="{FF2B5EF4-FFF2-40B4-BE49-F238E27FC236}">
                  <a16:creationId xmlns:a16="http://schemas.microsoft.com/office/drawing/2014/main" id="{2EDB024E-AA77-B344-BDAA-20AED0B3BD19}"/>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87;p40">
              <a:extLst>
                <a:ext uri="{FF2B5EF4-FFF2-40B4-BE49-F238E27FC236}">
                  <a16:creationId xmlns:a16="http://schemas.microsoft.com/office/drawing/2014/main" id="{D3B2B4DB-A31A-764B-BED8-959DFCCF4302}"/>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88;p40">
              <a:extLst>
                <a:ext uri="{FF2B5EF4-FFF2-40B4-BE49-F238E27FC236}">
                  <a16:creationId xmlns:a16="http://schemas.microsoft.com/office/drawing/2014/main" id="{55402B1C-5F23-7D44-ADF9-A03225CEC348}"/>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89;p40">
              <a:extLst>
                <a:ext uri="{FF2B5EF4-FFF2-40B4-BE49-F238E27FC236}">
                  <a16:creationId xmlns:a16="http://schemas.microsoft.com/office/drawing/2014/main" id="{BA074B69-7EFD-AB43-9A23-FB117EA95189}"/>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90;p40">
              <a:extLst>
                <a:ext uri="{FF2B5EF4-FFF2-40B4-BE49-F238E27FC236}">
                  <a16:creationId xmlns:a16="http://schemas.microsoft.com/office/drawing/2014/main" id="{BAA542F8-EB7B-A340-A796-920ED45E24DC}"/>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91;p40">
              <a:extLst>
                <a:ext uri="{FF2B5EF4-FFF2-40B4-BE49-F238E27FC236}">
                  <a16:creationId xmlns:a16="http://schemas.microsoft.com/office/drawing/2014/main" id="{87754D11-8716-5B44-B68B-F2066A416213}"/>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92;p40">
              <a:extLst>
                <a:ext uri="{FF2B5EF4-FFF2-40B4-BE49-F238E27FC236}">
                  <a16:creationId xmlns:a16="http://schemas.microsoft.com/office/drawing/2014/main" id="{BF56F2A0-37B5-1243-BA6A-F7ACC6333D31}"/>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93;p40">
              <a:extLst>
                <a:ext uri="{FF2B5EF4-FFF2-40B4-BE49-F238E27FC236}">
                  <a16:creationId xmlns:a16="http://schemas.microsoft.com/office/drawing/2014/main" id="{249CDA90-732E-F546-B927-2BF1DB5A9BE5}"/>
                </a:ext>
              </a:extLst>
            </p:cNvPr>
            <p:cNvSpPr/>
            <p:nvPr/>
          </p:nvSpPr>
          <p:spPr>
            <a:xfrm>
              <a:off x="6212625" y="1656600"/>
              <a:ext cx="541225" cy="541175"/>
            </a:xfrm>
            <a:custGeom>
              <a:avLst/>
              <a:gdLst/>
              <a:ahLst/>
              <a:cxnLst/>
              <a:rect l="l" t="t" r="r" b="b"/>
              <a:pathLst>
                <a:path w="21649" h="21647" extrusionOk="0">
                  <a:moveTo>
                    <a:pt x="1" y="10823"/>
                  </a:moveTo>
                  <a:cubicBezTo>
                    <a:pt x="1" y="4845"/>
                    <a:pt x="4849" y="0"/>
                    <a:pt x="10827" y="0"/>
                  </a:cubicBezTo>
                  <a:cubicBezTo>
                    <a:pt x="16804" y="0"/>
                    <a:pt x="21648" y="4845"/>
                    <a:pt x="21648" y="10823"/>
                  </a:cubicBezTo>
                  <a:cubicBezTo>
                    <a:pt x="21648" y="16800"/>
                    <a:pt x="16803" y="21646"/>
                    <a:pt x="10827" y="21646"/>
                  </a:cubicBezTo>
                  <a:cubicBezTo>
                    <a:pt x="4850" y="21646"/>
                    <a:pt x="1" y="16800"/>
                    <a:pt x="1" y="1082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94;p40">
              <a:extLst>
                <a:ext uri="{FF2B5EF4-FFF2-40B4-BE49-F238E27FC236}">
                  <a16:creationId xmlns:a16="http://schemas.microsoft.com/office/drawing/2014/main" id="{B496E4EC-134B-3142-AE65-87AF1F9F1CB9}"/>
                </a:ext>
              </a:extLst>
            </p:cNvPr>
            <p:cNvSpPr/>
            <p:nvPr/>
          </p:nvSpPr>
          <p:spPr>
            <a:xfrm>
              <a:off x="6269050" y="1712975"/>
              <a:ext cx="428400" cy="428400"/>
            </a:xfrm>
            <a:custGeom>
              <a:avLst/>
              <a:gdLst/>
              <a:ahLst/>
              <a:cxnLst/>
              <a:rect l="l" t="t" r="r" b="b"/>
              <a:pathLst>
                <a:path w="17136" h="17136" extrusionOk="0">
                  <a:moveTo>
                    <a:pt x="8570" y="0"/>
                  </a:moveTo>
                  <a:cubicBezTo>
                    <a:pt x="3836" y="0"/>
                    <a:pt x="0" y="3836"/>
                    <a:pt x="0" y="8568"/>
                  </a:cubicBezTo>
                  <a:cubicBezTo>
                    <a:pt x="0" y="13300"/>
                    <a:pt x="3836" y="17136"/>
                    <a:pt x="8570" y="17136"/>
                  </a:cubicBezTo>
                  <a:cubicBezTo>
                    <a:pt x="13303" y="17136"/>
                    <a:pt x="17136" y="13300"/>
                    <a:pt x="17136" y="8568"/>
                  </a:cubicBezTo>
                  <a:cubicBezTo>
                    <a:pt x="17136" y="3836"/>
                    <a:pt x="13302" y="0"/>
                    <a:pt x="857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95;p40">
              <a:extLst>
                <a:ext uri="{FF2B5EF4-FFF2-40B4-BE49-F238E27FC236}">
                  <a16:creationId xmlns:a16="http://schemas.microsoft.com/office/drawing/2014/main" id="{6F61201E-943F-9849-B65B-CF37632AEA7D}"/>
                </a:ext>
              </a:extLst>
            </p:cNvPr>
            <p:cNvSpPr/>
            <p:nvPr/>
          </p:nvSpPr>
          <p:spPr>
            <a:xfrm>
              <a:off x="6283300" y="1727200"/>
              <a:ext cx="399925" cy="399950"/>
            </a:xfrm>
            <a:custGeom>
              <a:avLst/>
              <a:gdLst/>
              <a:ahLst/>
              <a:cxnLst/>
              <a:rect l="l" t="t" r="r" b="b"/>
              <a:pathLst>
                <a:path w="15997" h="15998" extrusionOk="0">
                  <a:moveTo>
                    <a:pt x="8000" y="1"/>
                  </a:moveTo>
                  <a:cubicBezTo>
                    <a:pt x="3581" y="1"/>
                    <a:pt x="0" y="3582"/>
                    <a:pt x="0" y="7999"/>
                  </a:cubicBezTo>
                  <a:cubicBezTo>
                    <a:pt x="0" y="12416"/>
                    <a:pt x="3582" y="15997"/>
                    <a:pt x="8000" y="15997"/>
                  </a:cubicBezTo>
                  <a:cubicBezTo>
                    <a:pt x="12415" y="15997"/>
                    <a:pt x="15996" y="12416"/>
                    <a:pt x="15996" y="7999"/>
                  </a:cubicBezTo>
                  <a:cubicBezTo>
                    <a:pt x="15996" y="3582"/>
                    <a:pt x="12417" y="1"/>
                    <a:pt x="8000"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96;p40">
              <a:extLst>
                <a:ext uri="{FF2B5EF4-FFF2-40B4-BE49-F238E27FC236}">
                  <a16:creationId xmlns:a16="http://schemas.microsoft.com/office/drawing/2014/main" id="{A51B9787-20B4-A042-AE5E-FAF073131D88}"/>
                </a:ext>
              </a:extLst>
            </p:cNvPr>
            <p:cNvSpPr/>
            <p:nvPr/>
          </p:nvSpPr>
          <p:spPr>
            <a:xfrm>
              <a:off x="6283300" y="1727200"/>
              <a:ext cx="399925" cy="399950"/>
            </a:xfrm>
            <a:custGeom>
              <a:avLst/>
              <a:gdLst/>
              <a:ahLst/>
              <a:cxnLst/>
              <a:rect l="l" t="t" r="r" b="b"/>
              <a:pathLst>
                <a:path w="15997" h="15998" extrusionOk="0">
                  <a:moveTo>
                    <a:pt x="0" y="7999"/>
                  </a:moveTo>
                  <a:cubicBezTo>
                    <a:pt x="0" y="3582"/>
                    <a:pt x="3581" y="1"/>
                    <a:pt x="8000" y="1"/>
                  </a:cubicBezTo>
                  <a:cubicBezTo>
                    <a:pt x="12417" y="1"/>
                    <a:pt x="15996" y="3582"/>
                    <a:pt x="15996" y="7999"/>
                  </a:cubicBezTo>
                  <a:cubicBezTo>
                    <a:pt x="15996" y="12416"/>
                    <a:pt x="12415" y="15997"/>
                    <a:pt x="8000" y="15997"/>
                  </a:cubicBezTo>
                  <a:cubicBezTo>
                    <a:pt x="3582" y="15997"/>
                    <a:pt x="0" y="12416"/>
                    <a:pt x="0" y="79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97;p40">
              <a:extLst>
                <a:ext uri="{FF2B5EF4-FFF2-40B4-BE49-F238E27FC236}">
                  <a16:creationId xmlns:a16="http://schemas.microsoft.com/office/drawing/2014/main" id="{DCA9E138-AAA5-DF44-92A7-1E46C6384B25}"/>
                </a:ext>
              </a:extLst>
            </p:cNvPr>
            <p:cNvSpPr/>
            <p:nvPr/>
          </p:nvSpPr>
          <p:spPr>
            <a:xfrm>
              <a:off x="6283300" y="1727200"/>
              <a:ext cx="399925" cy="399950"/>
            </a:xfrm>
            <a:custGeom>
              <a:avLst/>
              <a:gdLst/>
              <a:ahLst/>
              <a:cxnLst/>
              <a:rect l="l" t="t" r="r" b="b"/>
              <a:pathLst>
                <a:path w="15997" h="15998" extrusionOk="0">
                  <a:moveTo>
                    <a:pt x="0" y="7999"/>
                  </a:moveTo>
                  <a:cubicBezTo>
                    <a:pt x="0" y="3582"/>
                    <a:pt x="3581" y="1"/>
                    <a:pt x="8000" y="1"/>
                  </a:cubicBezTo>
                  <a:cubicBezTo>
                    <a:pt x="12417" y="1"/>
                    <a:pt x="15996" y="3582"/>
                    <a:pt x="15996" y="7999"/>
                  </a:cubicBezTo>
                  <a:cubicBezTo>
                    <a:pt x="15996" y="12416"/>
                    <a:pt x="12415" y="15997"/>
                    <a:pt x="8000" y="15997"/>
                  </a:cubicBezTo>
                  <a:cubicBezTo>
                    <a:pt x="3582" y="15997"/>
                    <a:pt x="0" y="12416"/>
                    <a:pt x="0" y="7999"/>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98;p40">
              <a:extLst>
                <a:ext uri="{FF2B5EF4-FFF2-40B4-BE49-F238E27FC236}">
                  <a16:creationId xmlns:a16="http://schemas.microsoft.com/office/drawing/2014/main" id="{1B1A8DF8-6C4C-D348-AD6F-8CC3746E96AD}"/>
                </a:ext>
              </a:extLst>
            </p:cNvPr>
            <p:cNvSpPr/>
            <p:nvPr/>
          </p:nvSpPr>
          <p:spPr>
            <a:xfrm>
              <a:off x="6291950" y="1735850"/>
              <a:ext cx="382650" cy="382650"/>
            </a:xfrm>
            <a:custGeom>
              <a:avLst/>
              <a:gdLst/>
              <a:ahLst/>
              <a:cxnLst/>
              <a:rect l="l" t="t" r="r" b="b"/>
              <a:pathLst>
                <a:path w="15306" h="15306" extrusionOk="0">
                  <a:moveTo>
                    <a:pt x="7654" y="0"/>
                  </a:moveTo>
                  <a:cubicBezTo>
                    <a:pt x="3425" y="0"/>
                    <a:pt x="1" y="3426"/>
                    <a:pt x="1" y="7653"/>
                  </a:cubicBezTo>
                  <a:cubicBezTo>
                    <a:pt x="1" y="11879"/>
                    <a:pt x="3428" y="15306"/>
                    <a:pt x="7654" y="15306"/>
                  </a:cubicBezTo>
                  <a:cubicBezTo>
                    <a:pt x="11879" y="15306"/>
                    <a:pt x="15305" y="11880"/>
                    <a:pt x="15305" y="7653"/>
                  </a:cubicBezTo>
                  <a:cubicBezTo>
                    <a:pt x="15305" y="3426"/>
                    <a:pt x="11880" y="0"/>
                    <a:pt x="7654" y="0"/>
                  </a:cubicBezTo>
                  <a:close/>
                </a:path>
              </a:pathLst>
            </a:custGeom>
            <a:solidFill>
              <a:srgbClr val="959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99;p40">
              <a:extLst>
                <a:ext uri="{FF2B5EF4-FFF2-40B4-BE49-F238E27FC236}">
                  <a16:creationId xmlns:a16="http://schemas.microsoft.com/office/drawing/2014/main" id="{58545C50-E5A6-3D4C-91F1-2E8FEE47927E}"/>
                </a:ext>
              </a:extLst>
            </p:cNvPr>
            <p:cNvSpPr/>
            <p:nvPr/>
          </p:nvSpPr>
          <p:spPr>
            <a:xfrm>
              <a:off x="6291950" y="1735850"/>
              <a:ext cx="382650" cy="382650"/>
            </a:xfrm>
            <a:custGeom>
              <a:avLst/>
              <a:gdLst/>
              <a:ahLst/>
              <a:cxnLst/>
              <a:rect l="l" t="t" r="r" b="b"/>
              <a:pathLst>
                <a:path w="15306" h="15306" extrusionOk="0">
                  <a:moveTo>
                    <a:pt x="1" y="7653"/>
                  </a:moveTo>
                  <a:cubicBezTo>
                    <a:pt x="1" y="3426"/>
                    <a:pt x="3425" y="0"/>
                    <a:pt x="7654" y="0"/>
                  </a:cubicBezTo>
                  <a:cubicBezTo>
                    <a:pt x="11880" y="0"/>
                    <a:pt x="15305" y="3426"/>
                    <a:pt x="15305" y="7653"/>
                  </a:cubicBezTo>
                  <a:cubicBezTo>
                    <a:pt x="15305" y="11880"/>
                    <a:pt x="11879" y="15306"/>
                    <a:pt x="7654" y="15306"/>
                  </a:cubicBezTo>
                  <a:cubicBezTo>
                    <a:pt x="3428" y="15306"/>
                    <a:pt x="1" y="11879"/>
                    <a:pt x="1" y="76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00;p40">
              <a:extLst>
                <a:ext uri="{FF2B5EF4-FFF2-40B4-BE49-F238E27FC236}">
                  <a16:creationId xmlns:a16="http://schemas.microsoft.com/office/drawing/2014/main" id="{47DCDD9C-1661-6E45-ABBA-6172924C6A59}"/>
                </a:ext>
              </a:extLst>
            </p:cNvPr>
            <p:cNvSpPr/>
            <p:nvPr/>
          </p:nvSpPr>
          <p:spPr>
            <a:xfrm>
              <a:off x="6402000" y="1845900"/>
              <a:ext cx="162550" cy="162550"/>
            </a:xfrm>
            <a:custGeom>
              <a:avLst/>
              <a:gdLst/>
              <a:ahLst/>
              <a:cxnLst/>
              <a:rect l="l" t="t" r="r" b="b"/>
              <a:pathLst>
                <a:path w="6502" h="6502" extrusionOk="0">
                  <a:moveTo>
                    <a:pt x="0" y="3251"/>
                  </a:moveTo>
                  <a:cubicBezTo>
                    <a:pt x="0" y="1455"/>
                    <a:pt x="1456" y="1"/>
                    <a:pt x="3252" y="1"/>
                  </a:cubicBezTo>
                  <a:cubicBezTo>
                    <a:pt x="5047" y="1"/>
                    <a:pt x="6502" y="1455"/>
                    <a:pt x="6502" y="3251"/>
                  </a:cubicBezTo>
                  <a:cubicBezTo>
                    <a:pt x="6502" y="5047"/>
                    <a:pt x="5045" y="6501"/>
                    <a:pt x="3252" y="6501"/>
                  </a:cubicBezTo>
                  <a:cubicBezTo>
                    <a:pt x="1457" y="6501"/>
                    <a:pt x="0" y="5045"/>
                    <a:pt x="0" y="32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01;p40">
              <a:extLst>
                <a:ext uri="{FF2B5EF4-FFF2-40B4-BE49-F238E27FC236}">
                  <a16:creationId xmlns:a16="http://schemas.microsoft.com/office/drawing/2014/main" id="{A9BBC0F5-E735-C04F-8736-DCA8BC5CA56E}"/>
                </a:ext>
              </a:extLst>
            </p:cNvPr>
            <p:cNvSpPr/>
            <p:nvPr/>
          </p:nvSpPr>
          <p:spPr>
            <a:xfrm>
              <a:off x="6402000" y="1845900"/>
              <a:ext cx="162550" cy="162550"/>
            </a:xfrm>
            <a:custGeom>
              <a:avLst/>
              <a:gdLst/>
              <a:ahLst/>
              <a:cxnLst/>
              <a:rect l="l" t="t" r="r" b="b"/>
              <a:pathLst>
                <a:path w="6502" h="6502" extrusionOk="0">
                  <a:moveTo>
                    <a:pt x="0" y="3251"/>
                  </a:moveTo>
                  <a:cubicBezTo>
                    <a:pt x="0" y="1455"/>
                    <a:pt x="1456" y="1"/>
                    <a:pt x="3252" y="1"/>
                  </a:cubicBezTo>
                  <a:cubicBezTo>
                    <a:pt x="5047" y="1"/>
                    <a:pt x="6502" y="1455"/>
                    <a:pt x="6502" y="3251"/>
                  </a:cubicBezTo>
                  <a:cubicBezTo>
                    <a:pt x="6502" y="5047"/>
                    <a:pt x="5045" y="6501"/>
                    <a:pt x="3252" y="6501"/>
                  </a:cubicBezTo>
                  <a:cubicBezTo>
                    <a:pt x="1457" y="6501"/>
                    <a:pt x="0" y="5045"/>
                    <a:pt x="0" y="32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02;p40">
              <a:extLst>
                <a:ext uri="{FF2B5EF4-FFF2-40B4-BE49-F238E27FC236}">
                  <a16:creationId xmlns:a16="http://schemas.microsoft.com/office/drawing/2014/main" id="{93E5BAC9-7427-3B48-8DD5-D6AE022840C5}"/>
                </a:ext>
              </a:extLst>
            </p:cNvPr>
            <p:cNvSpPr/>
            <p:nvPr/>
          </p:nvSpPr>
          <p:spPr>
            <a:xfrm>
              <a:off x="6469450" y="2016925"/>
              <a:ext cx="29400" cy="75325"/>
            </a:xfrm>
            <a:custGeom>
              <a:avLst/>
              <a:gdLst/>
              <a:ahLst/>
              <a:cxnLst/>
              <a:rect l="l" t="t" r="r" b="b"/>
              <a:pathLst>
                <a:path w="1176" h="3013" extrusionOk="0">
                  <a:moveTo>
                    <a:pt x="282" y="0"/>
                  </a:moveTo>
                  <a:cubicBezTo>
                    <a:pt x="127" y="0"/>
                    <a:pt x="1" y="126"/>
                    <a:pt x="1" y="281"/>
                  </a:cubicBezTo>
                  <a:lnTo>
                    <a:pt x="1" y="2732"/>
                  </a:lnTo>
                  <a:cubicBezTo>
                    <a:pt x="1" y="2887"/>
                    <a:pt x="127" y="3013"/>
                    <a:pt x="282" y="3013"/>
                  </a:cubicBezTo>
                  <a:lnTo>
                    <a:pt x="895" y="3013"/>
                  </a:lnTo>
                  <a:cubicBezTo>
                    <a:pt x="1050" y="3013"/>
                    <a:pt x="1176" y="2887"/>
                    <a:pt x="1176" y="2732"/>
                  </a:cubicBezTo>
                  <a:lnTo>
                    <a:pt x="1176" y="281"/>
                  </a:lnTo>
                  <a:cubicBezTo>
                    <a:pt x="1176" y="126"/>
                    <a:pt x="1050" y="0"/>
                    <a:pt x="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03;p40">
              <a:extLst>
                <a:ext uri="{FF2B5EF4-FFF2-40B4-BE49-F238E27FC236}">
                  <a16:creationId xmlns:a16="http://schemas.microsoft.com/office/drawing/2014/main" id="{769CD9C2-8CAF-3742-A6D7-E28A7D9E9575}"/>
                </a:ext>
              </a:extLst>
            </p:cNvPr>
            <p:cNvSpPr/>
            <p:nvPr/>
          </p:nvSpPr>
          <p:spPr>
            <a:xfrm>
              <a:off x="6469450" y="1764225"/>
              <a:ext cx="29400" cy="75300"/>
            </a:xfrm>
            <a:custGeom>
              <a:avLst/>
              <a:gdLst/>
              <a:ahLst/>
              <a:cxnLst/>
              <a:rect l="l" t="t" r="r" b="b"/>
              <a:pathLst>
                <a:path w="1176" h="3012" extrusionOk="0">
                  <a:moveTo>
                    <a:pt x="897" y="1"/>
                  </a:moveTo>
                  <a:cubicBezTo>
                    <a:pt x="896" y="1"/>
                    <a:pt x="896" y="1"/>
                    <a:pt x="895" y="1"/>
                  </a:cubicBezTo>
                  <a:lnTo>
                    <a:pt x="282" y="1"/>
                  </a:lnTo>
                  <a:cubicBezTo>
                    <a:pt x="127" y="1"/>
                    <a:pt x="1" y="125"/>
                    <a:pt x="1" y="280"/>
                  </a:cubicBezTo>
                  <a:lnTo>
                    <a:pt x="1" y="2731"/>
                  </a:lnTo>
                  <a:cubicBezTo>
                    <a:pt x="1" y="2886"/>
                    <a:pt x="127" y="3012"/>
                    <a:pt x="282" y="3012"/>
                  </a:cubicBezTo>
                  <a:lnTo>
                    <a:pt x="895" y="3012"/>
                  </a:lnTo>
                  <a:cubicBezTo>
                    <a:pt x="1050" y="3012"/>
                    <a:pt x="1176" y="2886"/>
                    <a:pt x="1176" y="2731"/>
                  </a:cubicBezTo>
                  <a:lnTo>
                    <a:pt x="1176" y="280"/>
                  </a:lnTo>
                  <a:cubicBezTo>
                    <a:pt x="1176" y="126"/>
                    <a:pt x="1051" y="1"/>
                    <a:pt x="8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04;p40">
              <a:extLst>
                <a:ext uri="{FF2B5EF4-FFF2-40B4-BE49-F238E27FC236}">
                  <a16:creationId xmlns:a16="http://schemas.microsoft.com/office/drawing/2014/main" id="{EBDA47B7-5A74-A54A-BBF0-70DEDAF70215}"/>
                </a:ext>
              </a:extLst>
            </p:cNvPr>
            <p:cNvSpPr/>
            <p:nvPr/>
          </p:nvSpPr>
          <p:spPr>
            <a:xfrm>
              <a:off x="6320150" y="1913550"/>
              <a:ext cx="75325" cy="29350"/>
            </a:xfrm>
            <a:custGeom>
              <a:avLst/>
              <a:gdLst/>
              <a:ahLst/>
              <a:cxnLst/>
              <a:rect l="l" t="t" r="r" b="b"/>
              <a:pathLst>
                <a:path w="3013" h="1174" extrusionOk="0">
                  <a:moveTo>
                    <a:pt x="281" y="0"/>
                  </a:moveTo>
                  <a:cubicBezTo>
                    <a:pt x="126" y="0"/>
                    <a:pt x="0" y="126"/>
                    <a:pt x="0" y="281"/>
                  </a:cubicBezTo>
                  <a:lnTo>
                    <a:pt x="0" y="893"/>
                  </a:lnTo>
                  <a:cubicBezTo>
                    <a:pt x="0" y="1049"/>
                    <a:pt x="126" y="1174"/>
                    <a:pt x="281" y="1174"/>
                  </a:cubicBezTo>
                  <a:lnTo>
                    <a:pt x="2732" y="1174"/>
                  </a:lnTo>
                  <a:cubicBezTo>
                    <a:pt x="2887" y="1174"/>
                    <a:pt x="3013" y="1049"/>
                    <a:pt x="3013" y="893"/>
                  </a:cubicBezTo>
                  <a:lnTo>
                    <a:pt x="3013" y="281"/>
                  </a:lnTo>
                  <a:cubicBezTo>
                    <a:pt x="3013" y="126"/>
                    <a:pt x="2887" y="0"/>
                    <a:pt x="2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05;p40">
              <a:extLst>
                <a:ext uri="{FF2B5EF4-FFF2-40B4-BE49-F238E27FC236}">
                  <a16:creationId xmlns:a16="http://schemas.microsoft.com/office/drawing/2014/main" id="{0F812718-51A5-BA4E-86D2-7F0D0FC70FBF}"/>
                </a:ext>
              </a:extLst>
            </p:cNvPr>
            <p:cNvSpPr/>
            <p:nvPr/>
          </p:nvSpPr>
          <p:spPr>
            <a:xfrm>
              <a:off x="6572875" y="1913550"/>
              <a:ext cx="75300" cy="29350"/>
            </a:xfrm>
            <a:custGeom>
              <a:avLst/>
              <a:gdLst/>
              <a:ahLst/>
              <a:cxnLst/>
              <a:rect l="l" t="t" r="r" b="b"/>
              <a:pathLst>
                <a:path w="3012" h="1174" extrusionOk="0">
                  <a:moveTo>
                    <a:pt x="281" y="0"/>
                  </a:moveTo>
                  <a:cubicBezTo>
                    <a:pt x="126" y="0"/>
                    <a:pt x="0" y="126"/>
                    <a:pt x="0" y="281"/>
                  </a:cubicBezTo>
                  <a:lnTo>
                    <a:pt x="0" y="893"/>
                  </a:lnTo>
                  <a:cubicBezTo>
                    <a:pt x="0" y="1049"/>
                    <a:pt x="126" y="1174"/>
                    <a:pt x="281" y="1174"/>
                  </a:cubicBezTo>
                  <a:lnTo>
                    <a:pt x="2730" y="1174"/>
                  </a:lnTo>
                  <a:cubicBezTo>
                    <a:pt x="2885" y="1174"/>
                    <a:pt x="3011" y="1049"/>
                    <a:pt x="3011" y="893"/>
                  </a:cubicBezTo>
                  <a:lnTo>
                    <a:pt x="3011" y="281"/>
                  </a:lnTo>
                  <a:cubicBezTo>
                    <a:pt x="3011" y="126"/>
                    <a:pt x="2885" y="0"/>
                    <a:pt x="2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06;p40">
              <a:extLst>
                <a:ext uri="{FF2B5EF4-FFF2-40B4-BE49-F238E27FC236}">
                  <a16:creationId xmlns:a16="http://schemas.microsoft.com/office/drawing/2014/main" id="{BFA29827-A587-F446-8A4B-D0CE060090F2}"/>
                </a:ext>
              </a:extLst>
            </p:cNvPr>
            <p:cNvSpPr/>
            <p:nvPr/>
          </p:nvSpPr>
          <p:spPr>
            <a:xfrm>
              <a:off x="6360025" y="1983475"/>
              <a:ext cx="69575" cy="68225"/>
            </a:xfrm>
            <a:custGeom>
              <a:avLst/>
              <a:gdLst/>
              <a:ahLst/>
              <a:cxnLst/>
              <a:rect l="l" t="t" r="r" b="b"/>
              <a:pathLst>
                <a:path w="2783" h="2729" extrusionOk="0">
                  <a:moveTo>
                    <a:pt x="2041" y="0"/>
                  </a:moveTo>
                  <a:cubicBezTo>
                    <a:pt x="1969" y="0"/>
                    <a:pt x="1897" y="27"/>
                    <a:pt x="1842" y="82"/>
                  </a:cubicBezTo>
                  <a:lnTo>
                    <a:pt x="110" y="1816"/>
                  </a:lnTo>
                  <a:cubicBezTo>
                    <a:pt x="0" y="1925"/>
                    <a:pt x="0" y="2103"/>
                    <a:pt x="110" y="2212"/>
                  </a:cubicBezTo>
                  <a:lnTo>
                    <a:pt x="542" y="2646"/>
                  </a:lnTo>
                  <a:cubicBezTo>
                    <a:pt x="597" y="2701"/>
                    <a:pt x="669" y="2728"/>
                    <a:pt x="741" y="2728"/>
                  </a:cubicBezTo>
                  <a:cubicBezTo>
                    <a:pt x="813" y="2728"/>
                    <a:pt x="885" y="2701"/>
                    <a:pt x="940" y="2646"/>
                  </a:cubicBezTo>
                  <a:lnTo>
                    <a:pt x="2673" y="913"/>
                  </a:lnTo>
                  <a:cubicBezTo>
                    <a:pt x="2783" y="804"/>
                    <a:pt x="2783" y="625"/>
                    <a:pt x="2673" y="516"/>
                  </a:cubicBezTo>
                  <a:lnTo>
                    <a:pt x="2240" y="82"/>
                  </a:lnTo>
                  <a:cubicBezTo>
                    <a:pt x="2184" y="27"/>
                    <a:pt x="2113" y="0"/>
                    <a:pt x="2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07;p40">
              <a:extLst>
                <a:ext uri="{FF2B5EF4-FFF2-40B4-BE49-F238E27FC236}">
                  <a16:creationId xmlns:a16="http://schemas.microsoft.com/office/drawing/2014/main" id="{36368B43-4E97-2B44-A5D2-75EE4AE5A3FF}"/>
                </a:ext>
              </a:extLst>
            </p:cNvPr>
            <p:cNvSpPr/>
            <p:nvPr/>
          </p:nvSpPr>
          <p:spPr>
            <a:xfrm>
              <a:off x="6538700" y="1804750"/>
              <a:ext cx="69600" cy="68225"/>
            </a:xfrm>
            <a:custGeom>
              <a:avLst/>
              <a:gdLst/>
              <a:ahLst/>
              <a:cxnLst/>
              <a:rect l="l" t="t" r="r" b="b"/>
              <a:pathLst>
                <a:path w="2784" h="2729" extrusionOk="0">
                  <a:moveTo>
                    <a:pt x="2042" y="1"/>
                  </a:moveTo>
                  <a:cubicBezTo>
                    <a:pt x="1971" y="1"/>
                    <a:pt x="1899" y="28"/>
                    <a:pt x="1844" y="83"/>
                  </a:cubicBezTo>
                  <a:lnTo>
                    <a:pt x="111" y="1816"/>
                  </a:lnTo>
                  <a:cubicBezTo>
                    <a:pt x="1" y="1926"/>
                    <a:pt x="1" y="2105"/>
                    <a:pt x="111" y="2214"/>
                  </a:cubicBezTo>
                  <a:lnTo>
                    <a:pt x="545" y="2647"/>
                  </a:lnTo>
                  <a:cubicBezTo>
                    <a:pt x="600" y="2702"/>
                    <a:pt x="671" y="2729"/>
                    <a:pt x="743" y="2729"/>
                  </a:cubicBezTo>
                  <a:cubicBezTo>
                    <a:pt x="815" y="2729"/>
                    <a:pt x="887" y="2702"/>
                    <a:pt x="942" y="2647"/>
                  </a:cubicBezTo>
                  <a:lnTo>
                    <a:pt x="2675" y="914"/>
                  </a:lnTo>
                  <a:cubicBezTo>
                    <a:pt x="2783" y="804"/>
                    <a:pt x="2783" y="627"/>
                    <a:pt x="2675" y="517"/>
                  </a:cubicBezTo>
                  <a:lnTo>
                    <a:pt x="2241" y="83"/>
                  </a:lnTo>
                  <a:cubicBezTo>
                    <a:pt x="2186" y="28"/>
                    <a:pt x="2114" y="1"/>
                    <a:pt x="2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08;p40">
              <a:extLst>
                <a:ext uri="{FF2B5EF4-FFF2-40B4-BE49-F238E27FC236}">
                  <a16:creationId xmlns:a16="http://schemas.microsoft.com/office/drawing/2014/main" id="{7C39386E-7F8A-5847-B78E-FFF3E69325B5}"/>
                </a:ext>
              </a:extLst>
            </p:cNvPr>
            <p:cNvSpPr/>
            <p:nvPr/>
          </p:nvSpPr>
          <p:spPr>
            <a:xfrm>
              <a:off x="6360025" y="1804750"/>
              <a:ext cx="69575" cy="68225"/>
            </a:xfrm>
            <a:custGeom>
              <a:avLst/>
              <a:gdLst/>
              <a:ahLst/>
              <a:cxnLst/>
              <a:rect l="l" t="t" r="r" b="b"/>
              <a:pathLst>
                <a:path w="2783" h="2729" extrusionOk="0">
                  <a:moveTo>
                    <a:pt x="742" y="1"/>
                  </a:moveTo>
                  <a:cubicBezTo>
                    <a:pt x="670" y="1"/>
                    <a:pt x="598" y="28"/>
                    <a:pt x="544" y="83"/>
                  </a:cubicBezTo>
                  <a:lnTo>
                    <a:pt x="110" y="517"/>
                  </a:lnTo>
                  <a:cubicBezTo>
                    <a:pt x="0" y="627"/>
                    <a:pt x="0" y="805"/>
                    <a:pt x="110" y="914"/>
                  </a:cubicBezTo>
                  <a:lnTo>
                    <a:pt x="1843" y="2647"/>
                  </a:lnTo>
                  <a:cubicBezTo>
                    <a:pt x="1898" y="2702"/>
                    <a:pt x="1969" y="2729"/>
                    <a:pt x="2041" y="2729"/>
                  </a:cubicBezTo>
                  <a:cubicBezTo>
                    <a:pt x="2114" y="2729"/>
                    <a:pt x="2186" y="2702"/>
                    <a:pt x="2241" y="2647"/>
                  </a:cubicBezTo>
                  <a:lnTo>
                    <a:pt x="2674" y="2214"/>
                  </a:lnTo>
                  <a:cubicBezTo>
                    <a:pt x="2783" y="2104"/>
                    <a:pt x="2783" y="1926"/>
                    <a:pt x="2674" y="1816"/>
                  </a:cubicBezTo>
                  <a:lnTo>
                    <a:pt x="940" y="83"/>
                  </a:lnTo>
                  <a:cubicBezTo>
                    <a:pt x="886" y="28"/>
                    <a:pt x="814" y="1"/>
                    <a:pt x="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09;p40">
              <a:extLst>
                <a:ext uri="{FF2B5EF4-FFF2-40B4-BE49-F238E27FC236}">
                  <a16:creationId xmlns:a16="http://schemas.microsoft.com/office/drawing/2014/main" id="{5A0CF1E7-EB40-A747-A645-CCE896FED1D1}"/>
                </a:ext>
              </a:extLst>
            </p:cNvPr>
            <p:cNvSpPr/>
            <p:nvPr/>
          </p:nvSpPr>
          <p:spPr>
            <a:xfrm>
              <a:off x="6538700" y="1983475"/>
              <a:ext cx="69625" cy="68225"/>
            </a:xfrm>
            <a:custGeom>
              <a:avLst/>
              <a:gdLst/>
              <a:ahLst/>
              <a:cxnLst/>
              <a:rect l="l" t="t" r="r" b="b"/>
              <a:pathLst>
                <a:path w="2785" h="2729" extrusionOk="0">
                  <a:moveTo>
                    <a:pt x="744" y="0"/>
                  </a:moveTo>
                  <a:cubicBezTo>
                    <a:pt x="672" y="0"/>
                    <a:pt x="600" y="27"/>
                    <a:pt x="545" y="82"/>
                  </a:cubicBezTo>
                  <a:lnTo>
                    <a:pt x="111" y="516"/>
                  </a:lnTo>
                  <a:cubicBezTo>
                    <a:pt x="1" y="625"/>
                    <a:pt x="1" y="804"/>
                    <a:pt x="111" y="913"/>
                  </a:cubicBezTo>
                  <a:lnTo>
                    <a:pt x="1844" y="2646"/>
                  </a:lnTo>
                  <a:cubicBezTo>
                    <a:pt x="1899" y="2701"/>
                    <a:pt x="1971" y="2728"/>
                    <a:pt x="2042" y="2728"/>
                  </a:cubicBezTo>
                  <a:cubicBezTo>
                    <a:pt x="2114" y="2728"/>
                    <a:pt x="2186" y="2701"/>
                    <a:pt x="2241" y="2646"/>
                  </a:cubicBezTo>
                  <a:lnTo>
                    <a:pt x="2675" y="2212"/>
                  </a:lnTo>
                  <a:cubicBezTo>
                    <a:pt x="2785" y="2103"/>
                    <a:pt x="2785" y="1925"/>
                    <a:pt x="2675" y="1816"/>
                  </a:cubicBezTo>
                  <a:lnTo>
                    <a:pt x="942" y="82"/>
                  </a:lnTo>
                  <a:cubicBezTo>
                    <a:pt x="887" y="27"/>
                    <a:pt x="815" y="0"/>
                    <a:pt x="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10;p40">
              <a:extLst>
                <a:ext uri="{FF2B5EF4-FFF2-40B4-BE49-F238E27FC236}">
                  <a16:creationId xmlns:a16="http://schemas.microsoft.com/office/drawing/2014/main" id="{8A011013-AF91-AD49-A094-55FD6422B629}"/>
                </a:ext>
              </a:extLst>
            </p:cNvPr>
            <p:cNvSpPr/>
            <p:nvPr/>
          </p:nvSpPr>
          <p:spPr>
            <a:xfrm>
              <a:off x="6408125" y="2006425"/>
              <a:ext cx="53900" cy="76475"/>
            </a:xfrm>
            <a:custGeom>
              <a:avLst/>
              <a:gdLst/>
              <a:ahLst/>
              <a:cxnLst/>
              <a:rect l="l" t="t" r="r" b="b"/>
              <a:pathLst>
                <a:path w="2156" h="3059" extrusionOk="0">
                  <a:moveTo>
                    <a:pt x="1272" y="0"/>
                  </a:moveTo>
                  <a:cubicBezTo>
                    <a:pt x="1162" y="0"/>
                    <a:pt x="1058" y="65"/>
                    <a:pt x="1014" y="172"/>
                  </a:cubicBezTo>
                  <a:lnTo>
                    <a:pt x="61" y="2431"/>
                  </a:lnTo>
                  <a:cubicBezTo>
                    <a:pt x="0" y="2574"/>
                    <a:pt x="67" y="2740"/>
                    <a:pt x="212" y="2799"/>
                  </a:cubicBezTo>
                  <a:lnTo>
                    <a:pt x="776" y="3036"/>
                  </a:lnTo>
                  <a:cubicBezTo>
                    <a:pt x="812" y="3051"/>
                    <a:pt x="849" y="3059"/>
                    <a:pt x="885" y="3059"/>
                  </a:cubicBezTo>
                  <a:cubicBezTo>
                    <a:pt x="994" y="3059"/>
                    <a:pt x="1098" y="2994"/>
                    <a:pt x="1143" y="2887"/>
                  </a:cubicBezTo>
                  <a:lnTo>
                    <a:pt x="2096" y="629"/>
                  </a:lnTo>
                  <a:cubicBezTo>
                    <a:pt x="2156" y="486"/>
                    <a:pt x="2089" y="320"/>
                    <a:pt x="1945" y="260"/>
                  </a:cubicBezTo>
                  <a:lnTo>
                    <a:pt x="1380" y="22"/>
                  </a:lnTo>
                  <a:cubicBezTo>
                    <a:pt x="1345" y="7"/>
                    <a:pt x="1308" y="0"/>
                    <a:pt x="1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11;p40">
              <a:extLst>
                <a:ext uri="{FF2B5EF4-FFF2-40B4-BE49-F238E27FC236}">
                  <a16:creationId xmlns:a16="http://schemas.microsoft.com/office/drawing/2014/main" id="{13296D1B-EF30-0245-ADC8-C9D6A39BF3BB}"/>
                </a:ext>
              </a:extLst>
            </p:cNvPr>
            <p:cNvSpPr/>
            <p:nvPr/>
          </p:nvSpPr>
          <p:spPr>
            <a:xfrm>
              <a:off x="6506325" y="1773575"/>
              <a:ext cx="53825" cy="76475"/>
            </a:xfrm>
            <a:custGeom>
              <a:avLst/>
              <a:gdLst/>
              <a:ahLst/>
              <a:cxnLst/>
              <a:rect l="l" t="t" r="r" b="b"/>
              <a:pathLst>
                <a:path w="2153" h="3059" extrusionOk="0">
                  <a:moveTo>
                    <a:pt x="1272" y="0"/>
                  </a:moveTo>
                  <a:cubicBezTo>
                    <a:pt x="1161" y="0"/>
                    <a:pt x="1056" y="65"/>
                    <a:pt x="1011" y="173"/>
                  </a:cubicBezTo>
                  <a:lnTo>
                    <a:pt x="59" y="2430"/>
                  </a:lnTo>
                  <a:cubicBezTo>
                    <a:pt x="0" y="2574"/>
                    <a:pt x="67" y="2738"/>
                    <a:pt x="209" y="2798"/>
                  </a:cubicBezTo>
                  <a:lnTo>
                    <a:pt x="773" y="3037"/>
                  </a:lnTo>
                  <a:cubicBezTo>
                    <a:pt x="809" y="3052"/>
                    <a:pt x="845" y="3059"/>
                    <a:pt x="882" y="3059"/>
                  </a:cubicBezTo>
                  <a:cubicBezTo>
                    <a:pt x="992" y="3059"/>
                    <a:pt x="1097" y="2994"/>
                    <a:pt x="1142" y="2887"/>
                  </a:cubicBezTo>
                  <a:lnTo>
                    <a:pt x="2092" y="628"/>
                  </a:lnTo>
                  <a:cubicBezTo>
                    <a:pt x="2153" y="485"/>
                    <a:pt x="2086" y="321"/>
                    <a:pt x="1943" y="261"/>
                  </a:cubicBezTo>
                  <a:lnTo>
                    <a:pt x="1380" y="22"/>
                  </a:lnTo>
                  <a:cubicBezTo>
                    <a:pt x="1344" y="7"/>
                    <a:pt x="1308" y="0"/>
                    <a:pt x="1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12;p40">
              <a:extLst>
                <a:ext uri="{FF2B5EF4-FFF2-40B4-BE49-F238E27FC236}">
                  <a16:creationId xmlns:a16="http://schemas.microsoft.com/office/drawing/2014/main" id="{3849FADE-9D73-984A-A535-FBA8041BDAA0}"/>
                </a:ext>
              </a:extLst>
            </p:cNvPr>
            <p:cNvSpPr/>
            <p:nvPr/>
          </p:nvSpPr>
          <p:spPr>
            <a:xfrm>
              <a:off x="6328550" y="1853175"/>
              <a:ext cx="78350" cy="51950"/>
            </a:xfrm>
            <a:custGeom>
              <a:avLst/>
              <a:gdLst/>
              <a:ahLst/>
              <a:cxnLst/>
              <a:rect l="l" t="t" r="r" b="b"/>
              <a:pathLst>
                <a:path w="3134" h="2078" extrusionOk="0">
                  <a:moveTo>
                    <a:pt x="557" y="0"/>
                  </a:moveTo>
                  <a:cubicBezTo>
                    <a:pt x="447" y="0"/>
                    <a:pt x="344" y="65"/>
                    <a:pt x="300" y="172"/>
                  </a:cubicBezTo>
                  <a:lnTo>
                    <a:pt x="61" y="736"/>
                  </a:lnTo>
                  <a:cubicBezTo>
                    <a:pt x="0" y="879"/>
                    <a:pt x="67" y="1044"/>
                    <a:pt x="210" y="1104"/>
                  </a:cubicBezTo>
                  <a:lnTo>
                    <a:pt x="2469" y="2056"/>
                  </a:lnTo>
                  <a:cubicBezTo>
                    <a:pt x="2505" y="2071"/>
                    <a:pt x="2542" y="2078"/>
                    <a:pt x="2578" y="2078"/>
                  </a:cubicBezTo>
                  <a:cubicBezTo>
                    <a:pt x="2687" y="2078"/>
                    <a:pt x="2790" y="2013"/>
                    <a:pt x="2836" y="1906"/>
                  </a:cubicBezTo>
                  <a:lnTo>
                    <a:pt x="3075" y="1341"/>
                  </a:lnTo>
                  <a:cubicBezTo>
                    <a:pt x="3134" y="1198"/>
                    <a:pt x="3067" y="1034"/>
                    <a:pt x="2925" y="974"/>
                  </a:cubicBezTo>
                  <a:lnTo>
                    <a:pt x="666" y="22"/>
                  </a:lnTo>
                  <a:cubicBezTo>
                    <a:pt x="630" y="7"/>
                    <a:pt x="593"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13;p40">
              <a:extLst>
                <a:ext uri="{FF2B5EF4-FFF2-40B4-BE49-F238E27FC236}">
                  <a16:creationId xmlns:a16="http://schemas.microsoft.com/office/drawing/2014/main" id="{E356496F-4E8B-2744-A236-AB48B7A72BE3}"/>
                </a:ext>
              </a:extLst>
            </p:cNvPr>
            <p:cNvSpPr/>
            <p:nvPr/>
          </p:nvSpPr>
          <p:spPr>
            <a:xfrm>
              <a:off x="6561400" y="1951325"/>
              <a:ext cx="78400" cy="52000"/>
            </a:xfrm>
            <a:custGeom>
              <a:avLst/>
              <a:gdLst/>
              <a:ahLst/>
              <a:cxnLst/>
              <a:rect l="l" t="t" r="r" b="b"/>
              <a:pathLst>
                <a:path w="3136" h="2080" extrusionOk="0">
                  <a:moveTo>
                    <a:pt x="558" y="0"/>
                  </a:moveTo>
                  <a:cubicBezTo>
                    <a:pt x="449" y="0"/>
                    <a:pt x="344" y="65"/>
                    <a:pt x="299" y="172"/>
                  </a:cubicBezTo>
                  <a:lnTo>
                    <a:pt x="61" y="737"/>
                  </a:lnTo>
                  <a:cubicBezTo>
                    <a:pt x="1" y="880"/>
                    <a:pt x="68" y="1045"/>
                    <a:pt x="211" y="1105"/>
                  </a:cubicBezTo>
                  <a:lnTo>
                    <a:pt x="2469" y="2057"/>
                  </a:lnTo>
                  <a:cubicBezTo>
                    <a:pt x="2505" y="2072"/>
                    <a:pt x="2542" y="2079"/>
                    <a:pt x="2578" y="2079"/>
                  </a:cubicBezTo>
                  <a:cubicBezTo>
                    <a:pt x="2688" y="2079"/>
                    <a:pt x="2792" y="2015"/>
                    <a:pt x="2838" y="1907"/>
                  </a:cubicBezTo>
                  <a:lnTo>
                    <a:pt x="3075" y="1343"/>
                  </a:lnTo>
                  <a:cubicBezTo>
                    <a:pt x="3136" y="1200"/>
                    <a:pt x="3069" y="1035"/>
                    <a:pt x="2926" y="974"/>
                  </a:cubicBezTo>
                  <a:lnTo>
                    <a:pt x="668" y="22"/>
                  </a:lnTo>
                  <a:cubicBezTo>
                    <a:pt x="632" y="7"/>
                    <a:pt x="595" y="0"/>
                    <a:pt x="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14;p40">
              <a:extLst>
                <a:ext uri="{FF2B5EF4-FFF2-40B4-BE49-F238E27FC236}">
                  <a16:creationId xmlns:a16="http://schemas.microsoft.com/office/drawing/2014/main" id="{1B745755-8930-4C44-B4AE-DC399FB7BB55}"/>
                </a:ext>
              </a:extLst>
            </p:cNvPr>
            <p:cNvSpPr/>
            <p:nvPr/>
          </p:nvSpPr>
          <p:spPr>
            <a:xfrm>
              <a:off x="6327900" y="1950175"/>
              <a:ext cx="78450" cy="51350"/>
            </a:xfrm>
            <a:custGeom>
              <a:avLst/>
              <a:gdLst/>
              <a:ahLst/>
              <a:cxnLst/>
              <a:rect l="l" t="t" r="r" b="b"/>
              <a:pathLst>
                <a:path w="3138" h="2054" extrusionOk="0">
                  <a:moveTo>
                    <a:pt x="2588" y="1"/>
                  </a:moveTo>
                  <a:cubicBezTo>
                    <a:pt x="2553" y="1"/>
                    <a:pt x="2517" y="7"/>
                    <a:pt x="2482" y="21"/>
                  </a:cubicBezTo>
                  <a:lnTo>
                    <a:pt x="214" y="945"/>
                  </a:lnTo>
                  <a:cubicBezTo>
                    <a:pt x="70" y="1003"/>
                    <a:pt x="0" y="1167"/>
                    <a:pt x="59" y="1312"/>
                  </a:cubicBezTo>
                  <a:lnTo>
                    <a:pt x="290" y="1879"/>
                  </a:lnTo>
                  <a:cubicBezTo>
                    <a:pt x="334" y="1988"/>
                    <a:pt x="440" y="2054"/>
                    <a:pt x="551" y="2054"/>
                  </a:cubicBezTo>
                  <a:cubicBezTo>
                    <a:pt x="585" y="2054"/>
                    <a:pt x="621" y="2047"/>
                    <a:pt x="655" y="2034"/>
                  </a:cubicBezTo>
                  <a:lnTo>
                    <a:pt x="2926" y="1109"/>
                  </a:lnTo>
                  <a:cubicBezTo>
                    <a:pt x="3069" y="1050"/>
                    <a:pt x="3137" y="888"/>
                    <a:pt x="3081" y="743"/>
                  </a:cubicBezTo>
                  <a:lnTo>
                    <a:pt x="2850" y="176"/>
                  </a:lnTo>
                  <a:cubicBezTo>
                    <a:pt x="2805" y="66"/>
                    <a:pt x="2700" y="1"/>
                    <a:pt x="2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15;p40">
              <a:extLst>
                <a:ext uri="{FF2B5EF4-FFF2-40B4-BE49-F238E27FC236}">
                  <a16:creationId xmlns:a16="http://schemas.microsoft.com/office/drawing/2014/main" id="{D94F73AC-FB63-4E44-97D9-649D517E1138}"/>
                </a:ext>
              </a:extLst>
            </p:cNvPr>
            <p:cNvSpPr/>
            <p:nvPr/>
          </p:nvSpPr>
          <p:spPr>
            <a:xfrm>
              <a:off x="6561975" y="1854925"/>
              <a:ext cx="78450" cy="51350"/>
            </a:xfrm>
            <a:custGeom>
              <a:avLst/>
              <a:gdLst/>
              <a:ahLst/>
              <a:cxnLst/>
              <a:rect l="l" t="t" r="r" b="b"/>
              <a:pathLst>
                <a:path w="3138" h="2054" extrusionOk="0">
                  <a:moveTo>
                    <a:pt x="2587" y="0"/>
                  </a:moveTo>
                  <a:cubicBezTo>
                    <a:pt x="2552" y="0"/>
                    <a:pt x="2517" y="7"/>
                    <a:pt x="2483" y="21"/>
                  </a:cubicBezTo>
                  <a:lnTo>
                    <a:pt x="212" y="945"/>
                  </a:lnTo>
                  <a:cubicBezTo>
                    <a:pt x="69" y="1004"/>
                    <a:pt x="0" y="1168"/>
                    <a:pt x="58" y="1311"/>
                  </a:cubicBezTo>
                  <a:lnTo>
                    <a:pt x="289" y="1879"/>
                  </a:lnTo>
                  <a:cubicBezTo>
                    <a:pt x="334" y="1988"/>
                    <a:pt x="439" y="2054"/>
                    <a:pt x="549" y="2054"/>
                  </a:cubicBezTo>
                  <a:cubicBezTo>
                    <a:pt x="585" y="2054"/>
                    <a:pt x="621" y="2047"/>
                    <a:pt x="655" y="2033"/>
                  </a:cubicBezTo>
                  <a:lnTo>
                    <a:pt x="2925" y="1110"/>
                  </a:lnTo>
                  <a:cubicBezTo>
                    <a:pt x="3069" y="1051"/>
                    <a:pt x="3138" y="887"/>
                    <a:pt x="3080" y="744"/>
                  </a:cubicBezTo>
                  <a:lnTo>
                    <a:pt x="2849" y="175"/>
                  </a:lnTo>
                  <a:cubicBezTo>
                    <a:pt x="2804" y="66"/>
                    <a:pt x="2698" y="0"/>
                    <a:pt x="2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6;p40">
              <a:extLst>
                <a:ext uri="{FF2B5EF4-FFF2-40B4-BE49-F238E27FC236}">
                  <a16:creationId xmlns:a16="http://schemas.microsoft.com/office/drawing/2014/main" id="{E035EAA2-96A1-A745-B77E-AC8AE881F5A6}"/>
                </a:ext>
              </a:extLst>
            </p:cNvPr>
            <p:cNvSpPr/>
            <p:nvPr/>
          </p:nvSpPr>
          <p:spPr>
            <a:xfrm>
              <a:off x="6409925" y="1772900"/>
              <a:ext cx="53225" cy="76600"/>
            </a:xfrm>
            <a:custGeom>
              <a:avLst/>
              <a:gdLst/>
              <a:ahLst/>
              <a:cxnLst/>
              <a:rect l="l" t="t" r="r" b="b"/>
              <a:pathLst>
                <a:path w="2129" h="3064" extrusionOk="0">
                  <a:moveTo>
                    <a:pt x="887" y="0"/>
                  </a:moveTo>
                  <a:cubicBezTo>
                    <a:pt x="851" y="0"/>
                    <a:pt x="815" y="7"/>
                    <a:pt x="780" y="21"/>
                  </a:cubicBezTo>
                  <a:lnTo>
                    <a:pt x="213" y="252"/>
                  </a:lnTo>
                  <a:cubicBezTo>
                    <a:pt x="69" y="310"/>
                    <a:pt x="1" y="474"/>
                    <a:pt x="60" y="617"/>
                  </a:cubicBezTo>
                  <a:lnTo>
                    <a:pt x="983" y="2888"/>
                  </a:lnTo>
                  <a:cubicBezTo>
                    <a:pt x="1028" y="2997"/>
                    <a:pt x="1133" y="3063"/>
                    <a:pt x="1243" y="3063"/>
                  </a:cubicBezTo>
                  <a:cubicBezTo>
                    <a:pt x="1278" y="3063"/>
                    <a:pt x="1313" y="3057"/>
                    <a:pt x="1347" y="3043"/>
                  </a:cubicBezTo>
                  <a:lnTo>
                    <a:pt x="1916" y="2811"/>
                  </a:lnTo>
                  <a:cubicBezTo>
                    <a:pt x="2059" y="2753"/>
                    <a:pt x="2129" y="2589"/>
                    <a:pt x="2071" y="2446"/>
                  </a:cubicBezTo>
                  <a:lnTo>
                    <a:pt x="1147" y="175"/>
                  </a:lnTo>
                  <a:cubicBezTo>
                    <a:pt x="1102" y="66"/>
                    <a:pt x="998" y="0"/>
                    <a:pt x="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17;p40">
              <a:extLst>
                <a:ext uri="{FF2B5EF4-FFF2-40B4-BE49-F238E27FC236}">
                  <a16:creationId xmlns:a16="http://schemas.microsoft.com/office/drawing/2014/main" id="{C0599232-DD2F-C640-8DD7-F6EBC9B66E99}"/>
                </a:ext>
              </a:extLst>
            </p:cNvPr>
            <p:cNvSpPr/>
            <p:nvPr/>
          </p:nvSpPr>
          <p:spPr>
            <a:xfrm>
              <a:off x="6505175" y="2006975"/>
              <a:ext cx="53250" cy="76575"/>
            </a:xfrm>
            <a:custGeom>
              <a:avLst/>
              <a:gdLst/>
              <a:ahLst/>
              <a:cxnLst/>
              <a:rect l="l" t="t" r="r" b="b"/>
              <a:pathLst>
                <a:path w="2130" h="3063" extrusionOk="0">
                  <a:moveTo>
                    <a:pt x="886" y="1"/>
                  </a:moveTo>
                  <a:cubicBezTo>
                    <a:pt x="851" y="1"/>
                    <a:pt x="816" y="8"/>
                    <a:pt x="781" y="21"/>
                  </a:cubicBezTo>
                  <a:lnTo>
                    <a:pt x="213" y="252"/>
                  </a:lnTo>
                  <a:cubicBezTo>
                    <a:pt x="70" y="310"/>
                    <a:pt x="0" y="474"/>
                    <a:pt x="59" y="617"/>
                  </a:cubicBezTo>
                  <a:lnTo>
                    <a:pt x="983" y="2888"/>
                  </a:lnTo>
                  <a:cubicBezTo>
                    <a:pt x="1027" y="2997"/>
                    <a:pt x="1132" y="3063"/>
                    <a:pt x="1242" y="3063"/>
                  </a:cubicBezTo>
                  <a:cubicBezTo>
                    <a:pt x="1278" y="3063"/>
                    <a:pt x="1314" y="3056"/>
                    <a:pt x="1348" y="3042"/>
                  </a:cubicBezTo>
                  <a:lnTo>
                    <a:pt x="1917" y="2811"/>
                  </a:lnTo>
                  <a:cubicBezTo>
                    <a:pt x="2060" y="2753"/>
                    <a:pt x="2129" y="2589"/>
                    <a:pt x="2070" y="2445"/>
                  </a:cubicBezTo>
                  <a:lnTo>
                    <a:pt x="1147" y="175"/>
                  </a:lnTo>
                  <a:cubicBezTo>
                    <a:pt x="1102" y="66"/>
                    <a:pt x="997" y="1"/>
                    <a:pt x="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18;p40">
              <a:extLst>
                <a:ext uri="{FF2B5EF4-FFF2-40B4-BE49-F238E27FC236}">
                  <a16:creationId xmlns:a16="http://schemas.microsoft.com/office/drawing/2014/main" id="{E65BAD77-0A25-034F-8619-CC6FBB40AA47}"/>
                </a:ext>
              </a:extLst>
            </p:cNvPr>
            <p:cNvSpPr/>
            <p:nvPr/>
          </p:nvSpPr>
          <p:spPr>
            <a:xfrm>
              <a:off x="4079950" y="1294950"/>
              <a:ext cx="82550" cy="68975"/>
            </a:xfrm>
            <a:custGeom>
              <a:avLst/>
              <a:gdLst/>
              <a:ahLst/>
              <a:cxnLst/>
              <a:rect l="l" t="t" r="r" b="b"/>
              <a:pathLst>
                <a:path w="3302" h="2759" extrusionOk="0">
                  <a:moveTo>
                    <a:pt x="3301" y="1813"/>
                  </a:moveTo>
                  <a:cubicBezTo>
                    <a:pt x="3301" y="2336"/>
                    <a:pt x="2879" y="2758"/>
                    <a:pt x="2356" y="2758"/>
                  </a:cubicBezTo>
                  <a:lnTo>
                    <a:pt x="945" y="2758"/>
                  </a:lnTo>
                  <a:cubicBezTo>
                    <a:pt x="423" y="2758"/>
                    <a:pt x="0" y="2334"/>
                    <a:pt x="0" y="1813"/>
                  </a:cubicBezTo>
                  <a:lnTo>
                    <a:pt x="0" y="945"/>
                  </a:lnTo>
                  <a:cubicBezTo>
                    <a:pt x="0" y="424"/>
                    <a:pt x="423" y="0"/>
                    <a:pt x="945" y="2"/>
                  </a:cubicBezTo>
                  <a:lnTo>
                    <a:pt x="2356" y="2"/>
                  </a:lnTo>
                  <a:cubicBezTo>
                    <a:pt x="2879" y="0"/>
                    <a:pt x="3301" y="424"/>
                    <a:pt x="3301" y="9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19;p40">
              <a:extLst>
                <a:ext uri="{FF2B5EF4-FFF2-40B4-BE49-F238E27FC236}">
                  <a16:creationId xmlns:a16="http://schemas.microsoft.com/office/drawing/2014/main" id="{CB57C755-CCF5-A545-898A-3A37A2710FFC}"/>
                </a:ext>
              </a:extLst>
            </p:cNvPr>
            <p:cNvSpPr/>
            <p:nvPr/>
          </p:nvSpPr>
          <p:spPr>
            <a:xfrm>
              <a:off x="4079950" y="1294950"/>
              <a:ext cx="82550" cy="28100"/>
            </a:xfrm>
            <a:custGeom>
              <a:avLst/>
              <a:gdLst/>
              <a:ahLst/>
              <a:cxnLst/>
              <a:rect l="l" t="t" r="r" b="b"/>
              <a:pathLst>
                <a:path w="3302" h="1124" extrusionOk="0">
                  <a:moveTo>
                    <a:pt x="3301" y="1124"/>
                  </a:moveTo>
                  <a:lnTo>
                    <a:pt x="3301" y="945"/>
                  </a:lnTo>
                  <a:cubicBezTo>
                    <a:pt x="3301" y="424"/>
                    <a:pt x="2879" y="0"/>
                    <a:pt x="2356" y="2"/>
                  </a:cubicBezTo>
                  <a:lnTo>
                    <a:pt x="945" y="2"/>
                  </a:lnTo>
                  <a:cubicBezTo>
                    <a:pt x="423" y="0"/>
                    <a:pt x="0" y="424"/>
                    <a:pt x="0" y="945"/>
                  </a:cubicBezTo>
                  <a:lnTo>
                    <a:pt x="0" y="112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20;p40">
              <a:extLst>
                <a:ext uri="{FF2B5EF4-FFF2-40B4-BE49-F238E27FC236}">
                  <a16:creationId xmlns:a16="http://schemas.microsoft.com/office/drawing/2014/main" id="{C8CFA1AC-F60F-D649-9F75-7E694EA79D98}"/>
                </a:ext>
              </a:extLst>
            </p:cNvPr>
            <p:cNvSpPr/>
            <p:nvPr/>
          </p:nvSpPr>
          <p:spPr>
            <a:xfrm>
              <a:off x="3993800" y="1396550"/>
              <a:ext cx="71075" cy="167850"/>
            </a:xfrm>
            <a:custGeom>
              <a:avLst/>
              <a:gdLst/>
              <a:ahLst/>
              <a:cxnLst/>
              <a:rect l="l" t="t" r="r" b="b"/>
              <a:pathLst>
                <a:path w="2843" h="6714" extrusionOk="0">
                  <a:moveTo>
                    <a:pt x="1178" y="0"/>
                  </a:moveTo>
                  <a:cubicBezTo>
                    <a:pt x="528" y="0"/>
                    <a:pt x="0" y="469"/>
                    <a:pt x="0" y="1047"/>
                  </a:cubicBezTo>
                  <a:lnTo>
                    <a:pt x="0" y="5667"/>
                  </a:lnTo>
                  <a:cubicBezTo>
                    <a:pt x="0" y="6245"/>
                    <a:pt x="528" y="6713"/>
                    <a:pt x="1178" y="6713"/>
                  </a:cubicBezTo>
                  <a:lnTo>
                    <a:pt x="1665" y="6713"/>
                  </a:lnTo>
                  <a:cubicBezTo>
                    <a:pt x="2315" y="6713"/>
                    <a:pt x="2842" y="6245"/>
                    <a:pt x="2842" y="5667"/>
                  </a:cubicBezTo>
                  <a:lnTo>
                    <a:pt x="2842" y="1047"/>
                  </a:lnTo>
                  <a:cubicBezTo>
                    <a:pt x="2842" y="469"/>
                    <a:pt x="2315" y="0"/>
                    <a:pt x="1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21;p40">
              <a:extLst>
                <a:ext uri="{FF2B5EF4-FFF2-40B4-BE49-F238E27FC236}">
                  <a16:creationId xmlns:a16="http://schemas.microsoft.com/office/drawing/2014/main" id="{2C489F3B-BCA9-5C45-B2B8-89294281EB9F}"/>
                </a:ext>
              </a:extLst>
            </p:cNvPr>
            <p:cNvSpPr/>
            <p:nvPr/>
          </p:nvSpPr>
          <p:spPr>
            <a:xfrm>
              <a:off x="4000825" y="1404725"/>
              <a:ext cx="57025" cy="151475"/>
            </a:xfrm>
            <a:custGeom>
              <a:avLst/>
              <a:gdLst/>
              <a:ahLst/>
              <a:cxnLst/>
              <a:rect l="l" t="t" r="r" b="b"/>
              <a:pathLst>
                <a:path w="2281" h="6059" extrusionOk="0">
                  <a:moveTo>
                    <a:pt x="944" y="0"/>
                  </a:moveTo>
                  <a:cubicBezTo>
                    <a:pt x="423" y="0"/>
                    <a:pt x="0" y="423"/>
                    <a:pt x="0" y="945"/>
                  </a:cubicBezTo>
                  <a:lnTo>
                    <a:pt x="0" y="5114"/>
                  </a:lnTo>
                  <a:cubicBezTo>
                    <a:pt x="0" y="5636"/>
                    <a:pt x="423" y="6058"/>
                    <a:pt x="944" y="6058"/>
                  </a:cubicBezTo>
                  <a:lnTo>
                    <a:pt x="1335" y="6058"/>
                  </a:lnTo>
                  <a:cubicBezTo>
                    <a:pt x="1858" y="6058"/>
                    <a:pt x="2280" y="5636"/>
                    <a:pt x="2280" y="5114"/>
                  </a:cubicBezTo>
                  <a:lnTo>
                    <a:pt x="2280" y="945"/>
                  </a:lnTo>
                  <a:cubicBezTo>
                    <a:pt x="2280" y="423"/>
                    <a:pt x="1858" y="0"/>
                    <a:pt x="1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22;p40">
              <a:extLst>
                <a:ext uri="{FF2B5EF4-FFF2-40B4-BE49-F238E27FC236}">
                  <a16:creationId xmlns:a16="http://schemas.microsoft.com/office/drawing/2014/main" id="{0AE80B44-2A37-0945-8369-EDF75362EFFF}"/>
                </a:ext>
              </a:extLst>
            </p:cNvPr>
            <p:cNvSpPr/>
            <p:nvPr/>
          </p:nvSpPr>
          <p:spPr>
            <a:xfrm>
              <a:off x="4000825" y="1404725"/>
              <a:ext cx="57025" cy="151475"/>
            </a:xfrm>
            <a:custGeom>
              <a:avLst/>
              <a:gdLst/>
              <a:ahLst/>
              <a:cxnLst/>
              <a:rect l="l" t="t" r="r" b="b"/>
              <a:pathLst>
                <a:path w="2281" h="6059" extrusionOk="0">
                  <a:moveTo>
                    <a:pt x="2280" y="5114"/>
                  </a:moveTo>
                  <a:cubicBezTo>
                    <a:pt x="2280" y="5636"/>
                    <a:pt x="1858" y="6058"/>
                    <a:pt x="1335" y="6058"/>
                  </a:cubicBezTo>
                  <a:lnTo>
                    <a:pt x="944" y="6058"/>
                  </a:lnTo>
                  <a:cubicBezTo>
                    <a:pt x="423" y="6058"/>
                    <a:pt x="0" y="5636"/>
                    <a:pt x="0" y="5114"/>
                  </a:cubicBezTo>
                  <a:lnTo>
                    <a:pt x="0" y="945"/>
                  </a:lnTo>
                  <a:cubicBezTo>
                    <a:pt x="0" y="423"/>
                    <a:pt x="423" y="0"/>
                    <a:pt x="944" y="0"/>
                  </a:cubicBezTo>
                  <a:lnTo>
                    <a:pt x="1335" y="0"/>
                  </a:lnTo>
                  <a:cubicBezTo>
                    <a:pt x="1858" y="0"/>
                    <a:pt x="2280" y="423"/>
                    <a:pt x="2280" y="9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23;p40">
              <a:extLst>
                <a:ext uri="{FF2B5EF4-FFF2-40B4-BE49-F238E27FC236}">
                  <a16:creationId xmlns:a16="http://schemas.microsoft.com/office/drawing/2014/main" id="{96ED1903-720A-A041-B730-52362965CF1E}"/>
                </a:ext>
              </a:extLst>
            </p:cNvPr>
            <p:cNvSpPr/>
            <p:nvPr/>
          </p:nvSpPr>
          <p:spPr>
            <a:xfrm>
              <a:off x="5298400" y="1151600"/>
              <a:ext cx="54925" cy="157000"/>
            </a:xfrm>
            <a:custGeom>
              <a:avLst/>
              <a:gdLst/>
              <a:ahLst/>
              <a:cxnLst/>
              <a:rect l="l" t="t" r="r" b="b"/>
              <a:pathLst>
                <a:path w="2197" h="6280" extrusionOk="0">
                  <a:moveTo>
                    <a:pt x="281" y="1"/>
                  </a:moveTo>
                  <a:cubicBezTo>
                    <a:pt x="126" y="1"/>
                    <a:pt x="0" y="127"/>
                    <a:pt x="0" y="282"/>
                  </a:cubicBezTo>
                  <a:lnTo>
                    <a:pt x="0" y="5998"/>
                  </a:lnTo>
                  <a:cubicBezTo>
                    <a:pt x="0" y="6153"/>
                    <a:pt x="126" y="6279"/>
                    <a:pt x="281" y="6279"/>
                  </a:cubicBezTo>
                  <a:lnTo>
                    <a:pt x="1915" y="6279"/>
                  </a:lnTo>
                  <a:cubicBezTo>
                    <a:pt x="2070" y="6279"/>
                    <a:pt x="2196" y="6154"/>
                    <a:pt x="2196" y="5998"/>
                  </a:cubicBezTo>
                  <a:lnTo>
                    <a:pt x="2196" y="282"/>
                  </a:lnTo>
                  <a:cubicBezTo>
                    <a:pt x="2196" y="127"/>
                    <a:pt x="2070" y="1"/>
                    <a:pt x="1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24;p40">
              <a:extLst>
                <a:ext uri="{FF2B5EF4-FFF2-40B4-BE49-F238E27FC236}">
                  <a16:creationId xmlns:a16="http://schemas.microsoft.com/office/drawing/2014/main" id="{083A510F-B25B-C248-9231-31E5ECA3E251}"/>
                </a:ext>
              </a:extLst>
            </p:cNvPr>
            <p:cNvSpPr/>
            <p:nvPr/>
          </p:nvSpPr>
          <p:spPr>
            <a:xfrm>
              <a:off x="4222025" y="1499150"/>
              <a:ext cx="735200" cy="426925"/>
            </a:xfrm>
            <a:custGeom>
              <a:avLst/>
              <a:gdLst/>
              <a:ahLst/>
              <a:cxnLst/>
              <a:rect l="l" t="t" r="r" b="b"/>
              <a:pathLst>
                <a:path w="29408" h="17077" extrusionOk="0">
                  <a:moveTo>
                    <a:pt x="13937" y="1"/>
                  </a:moveTo>
                  <a:cubicBezTo>
                    <a:pt x="12145" y="1"/>
                    <a:pt x="10249" y="138"/>
                    <a:pt x="8612" y="501"/>
                  </a:cubicBezTo>
                  <a:cubicBezTo>
                    <a:pt x="7370" y="778"/>
                    <a:pt x="4888" y="1415"/>
                    <a:pt x="3234" y="3702"/>
                  </a:cubicBezTo>
                  <a:cubicBezTo>
                    <a:pt x="35" y="8127"/>
                    <a:pt x="1" y="16975"/>
                    <a:pt x="1" y="16975"/>
                  </a:cubicBezTo>
                  <a:lnTo>
                    <a:pt x="29407" y="17076"/>
                  </a:lnTo>
                  <a:cubicBezTo>
                    <a:pt x="29407" y="17076"/>
                    <a:pt x="28620" y="12193"/>
                    <a:pt x="27196" y="7445"/>
                  </a:cubicBezTo>
                  <a:cubicBezTo>
                    <a:pt x="25561" y="1999"/>
                    <a:pt x="22949" y="1583"/>
                    <a:pt x="20115" y="638"/>
                  </a:cubicBezTo>
                  <a:cubicBezTo>
                    <a:pt x="19162" y="320"/>
                    <a:pt x="16671" y="1"/>
                    <a:pt x="13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25;p40">
              <a:extLst>
                <a:ext uri="{FF2B5EF4-FFF2-40B4-BE49-F238E27FC236}">
                  <a16:creationId xmlns:a16="http://schemas.microsoft.com/office/drawing/2014/main" id="{59F62CDD-0AE5-0542-97D9-D9486DDBB198}"/>
                </a:ext>
              </a:extLst>
            </p:cNvPr>
            <p:cNvSpPr/>
            <p:nvPr/>
          </p:nvSpPr>
          <p:spPr>
            <a:xfrm>
              <a:off x="4564775" y="1712700"/>
              <a:ext cx="30475" cy="29325"/>
            </a:xfrm>
            <a:custGeom>
              <a:avLst/>
              <a:gdLst/>
              <a:ahLst/>
              <a:cxnLst/>
              <a:rect l="l" t="t" r="r" b="b"/>
              <a:pathLst>
                <a:path w="1219" h="1173" extrusionOk="0">
                  <a:moveTo>
                    <a:pt x="633" y="1"/>
                  </a:moveTo>
                  <a:cubicBezTo>
                    <a:pt x="396" y="1"/>
                    <a:pt x="183" y="142"/>
                    <a:pt x="92" y="362"/>
                  </a:cubicBezTo>
                  <a:cubicBezTo>
                    <a:pt x="0" y="581"/>
                    <a:pt x="52" y="833"/>
                    <a:pt x="218" y="1001"/>
                  </a:cubicBezTo>
                  <a:cubicBezTo>
                    <a:pt x="331" y="1112"/>
                    <a:pt x="480" y="1172"/>
                    <a:pt x="633" y="1172"/>
                  </a:cubicBezTo>
                  <a:cubicBezTo>
                    <a:pt x="709" y="1172"/>
                    <a:pt x="785" y="1157"/>
                    <a:pt x="858" y="1127"/>
                  </a:cubicBezTo>
                  <a:cubicBezTo>
                    <a:pt x="1077" y="1036"/>
                    <a:pt x="1219" y="824"/>
                    <a:pt x="1219" y="586"/>
                  </a:cubicBezTo>
                  <a:cubicBezTo>
                    <a:pt x="1219" y="263"/>
                    <a:pt x="956" y="1"/>
                    <a:pt x="6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26;p40">
              <a:extLst>
                <a:ext uri="{FF2B5EF4-FFF2-40B4-BE49-F238E27FC236}">
                  <a16:creationId xmlns:a16="http://schemas.microsoft.com/office/drawing/2014/main" id="{88F34750-A7D6-5640-8EFE-186BA4D3FD81}"/>
                </a:ext>
              </a:extLst>
            </p:cNvPr>
            <p:cNvSpPr/>
            <p:nvPr/>
          </p:nvSpPr>
          <p:spPr>
            <a:xfrm>
              <a:off x="4564775" y="2009725"/>
              <a:ext cx="30475" cy="29325"/>
            </a:xfrm>
            <a:custGeom>
              <a:avLst/>
              <a:gdLst/>
              <a:ahLst/>
              <a:cxnLst/>
              <a:rect l="l" t="t" r="r" b="b"/>
              <a:pathLst>
                <a:path w="1219" h="1173" extrusionOk="0">
                  <a:moveTo>
                    <a:pt x="633" y="1"/>
                  </a:moveTo>
                  <a:cubicBezTo>
                    <a:pt x="396" y="1"/>
                    <a:pt x="183" y="144"/>
                    <a:pt x="92" y="363"/>
                  </a:cubicBezTo>
                  <a:cubicBezTo>
                    <a:pt x="0" y="582"/>
                    <a:pt x="52" y="834"/>
                    <a:pt x="218" y="1001"/>
                  </a:cubicBezTo>
                  <a:cubicBezTo>
                    <a:pt x="331" y="1113"/>
                    <a:pt x="481" y="1173"/>
                    <a:pt x="633" y="1173"/>
                  </a:cubicBezTo>
                  <a:cubicBezTo>
                    <a:pt x="709" y="1173"/>
                    <a:pt x="785" y="1158"/>
                    <a:pt x="858" y="1128"/>
                  </a:cubicBezTo>
                  <a:cubicBezTo>
                    <a:pt x="1077" y="1038"/>
                    <a:pt x="1219" y="824"/>
                    <a:pt x="1219" y="587"/>
                  </a:cubicBezTo>
                  <a:cubicBezTo>
                    <a:pt x="1219" y="263"/>
                    <a:pt x="956" y="1"/>
                    <a:pt x="6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27;p40">
              <a:extLst>
                <a:ext uri="{FF2B5EF4-FFF2-40B4-BE49-F238E27FC236}">
                  <a16:creationId xmlns:a16="http://schemas.microsoft.com/office/drawing/2014/main" id="{BA818451-8CED-1445-B247-15250856621A}"/>
                </a:ext>
              </a:extLst>
            </p:cNvPr>
            <p:cNvSpPr/>
            <p:nvPr/>
          </p:nvSpPr>
          <p:spPr>
            <a:xfrm>
              <a:off x="4713325" y="1861200"/>
              <a:ext cx="30500" cy="29325"/>
            </a:xfrm>
            <a:custGeom>
              <a:avLst/>
              <a:gdLst/>
              <a:ahLst/>
              <a:cxnLst/>
              <a:rect l="l" t="t" r="r" b="b"/>
              <a:pathLst>
                <a:path w="1220" h="1173" extrusionOk="0">
                  <a:moveTo>
                    <a:pt x="632" y="1"/>
                  </a:moveTo>
                  <a:cubicBezTo>
                    <a:pt x="480" y="1"/>
                    <a:pt x="331" y="60"/>
                    <a:pt x="219" y="172"/>
                  </a:cubicBezTo>
                  <a:cubicBezTo>
                    <a:pt x="51" y="339"/>
                    <a:pt x="1" y="591"/>
                    <a:pt x="91" y="810"/>
                  </a:cubicBezTo>
                  <a:cubicBezTo>
                    <a:pt x="182" y="1030"/>
                    <a:pt x="396" y="1173"/>
                    <a:pt x="632" y="1173"/>
                  </a:cubicBezTo>
                  <a:cubicBezTo>
                    <a:pt x="955" y="1173"/>
                    <a:pt x="1218" y="910"/>
                    <a:pt x="1218" y="587"/>
                  </a:cubicBezTo>
                  <a:cubicBezTo>
                    <a:pt x="1219" y="350"/>
                    <a:pt x="1076" y="137"/>
                    <a:pt x="857" y="46"/>
                  </a:cubicBezTo>
                  <a:cubicBezTo>
                    <a:pt x="784" y="16"/>
                    <a:pt x="708" y="1"/>
                    <a:pt x="6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28;p40">
              <a:extLst>
                <a:ext uri="{FF2B5EF4-FFF2-40B4-BE49-F238E27FC236}">
                  <a16:creationId xmlns:a16="http://schemas.microsoft.com/office/drawing/2014/main" id="{ADBF3E7E-C90A-7E43-A7F6-DA7280302D0E}"/>
                </a:ext>
              </a:extLst>
            </p:cNvPr>
            <p:cNvSpPr/>
            <p:nvPr/>
          </p:nvSpPr>
          <p:spPr>
            <a:xfrm>
              <a:off x="4416275" y="1861200"/>
              <a:ext cx="30475" cy="29325"/>
            </a:xfrm>
            <a:custGeom>
              <a:avLst/>
              <a:gdLst/>
              <a:ahLst/>
              <a:cxnLst/>
              <a:rect l="l" t="t" r="r" b="b"/>
              <a:pathLst>
                <a:path w="1219" h="1173" extrusionOk="0">
                  <a:moveTo>
                    <a:pt x="632" y="1"/>
                  </a:moveTo>
                  <a:cubicBezTo>
                    <a:pt x="480" y="1"/>
                    <a:pt x="331" y="60"/>
                    <a:pt x="219" y="172"/>
                  </a:cubicBezTo>
                  <a:cubicBezTo>
                    <a:pt x="52" y="339"/>
                    <a:pt x="1" y="591"/>
                    <a:pt x="91" y="810"/>
                  </a:cubicBezTo>
                  <a:cubicBezTo>
                    <a:pt x="182" y="1030"/>
                    <a:pt x="396" y="1173"/>
                    <a:pt x="632" y="1173"/>
                  </a:cubicBezTo>
                  <a:cubicBezTo>
                    <a:pt x="956" y="1173"/>
                    <a:pt x="1219" y="910"/>
                    <a:pt x="1219" y="587"/>
                  </a:cubicBezTo>
                  <a:cubicBezTo>
                    <a:pt x="1219" y="350"/>
                    <a:pt x="1076" y="137"/>
                    <a:pt x="856" y="46"/>
                  </a:cubicBezTo>
                  <a:cubicBezTo>
                    <a:pt x="784" y="16"/>
                    <a:pt x="707" y="1"/>
                    <a:pt x="6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29;p40">
              <a:extLst>
                <a:ext uri="{FF2B5EF4-FFF2-40B4-BE49-F238E27FC236}">
                  <a16:creationId xmlns:a16="http://schemas.microsoft.com/office/drawing/2014/main" id="{38775E02-3CE2-6040-9F5C-E4408F30890E}"/>
                </a:ext>
              </a:extLst>
            </p:cNvPr>
            <p:cNvSpPr/>
            <p:nvPr/>
          </p:nvSpPr>
          <p:spPr>
            <a:xfrm>
              <a:off x="4670975" y="1756225"/>
              <a:ext cx="30700" cy="29300"/>
            </a:xfrm>
            <a:custGeom>
              <a:avLst/>
              <a:gdLst/>
              <a:ahLst/>
              <a:cxnLst/>
              <a:rect l="l" t="t" r="r" b="b"/>
              <a:pathLst>
                <a:path w="1228" h="1172" extrusionOk="0">
                  <a:moveTo>
                    <a:pt x="586" y="0"/>
                  </a:moveTo>
                  <a:cubicBezTo>
                    <a:pt x="511" y="0"/>
                    <a:pt x="435" y="15"/>
                    <a:pt x="363" y="45"/>
                  </a:cubicBezTo>
                  <a:cubicBezTo>
                    <a:pt x="143" y="136"/>
                    <a:pt x="0" y="348"/>
                    <a:pt x="0" y="586"/>
                  </a:cubicBezTo>
                  <a:cubicBezTo>
                    <a:pt x="0" y="822"/>
                    <a:pt x="143" y="1036"/>
                    <a:pt x="363" y="1127"/>
                  </a:cubicBezTo>
                  <a:cubicBezTo>
                    <a:pt x="435" y="1157"/>
                    <a:pt x="511" y="1171"/>
                    <a:pt x="586" y="1171"/>
                  </a:cubicBezTo>
                  <a:cubicBezTo>
                    <a:pt x="738" y="1171"/>
                    <a:pt x="888" y="1112"/>
                    <a:pt x="1001" y="999"/>
                  </a:cubicBezTo>
                  <a:cubicBezTo>
                    <a:pt x="1228" y="771"/>
                    <a:pt x="1228" y="401"/>
                    <a:pt x="1001" y="172"/>
                  </a:cubicBezTo>
                  <a:cubicBezTo>
                    <a:pt x="888" y="60"/>
                    <a:pt x="738" y="0"/>
                    <a:pt x="5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30;p40">
              <a:extLst>
                <a:ext uri="{FF2B5EF4-FFF2-40B4-BE49-F238E27FC236}">
                  <a16:creationId xmlns:a16="http://schemas.microsoft.com/office/drawing/2014/main" id="{8F8F89EE-57CF-124E-A43B-1E5241C21CA7}"/>
                </a:ext>
              </a:extLst>
            </p:cNvPr>
            <p:cNvSpPr/>
            <p:nvPr/>
          </p:nvSpPr>
          <p:spPr>
            <a:xfrm>
              <a:off x="4460950" y="1966250"/>
              <a:ext cx="30725" cy="29275"/>
            </a:xfrm>
            <a:custGeom>
              <a:avLst/>
              <a:gdLst/>
              <a:ahLst/>
              <a:cxnLst/>
              <a:rect l="l" t="t" r="r" b="b"/>
              <a:pathLst>
                <a:path w="1229" h="1171" extrusionOk="0">
                  <a:moveTo>
                    <a:pt x="585" y="0"/>
                  </a:moveTo>
                  <a:cubicBezTo>
                    <a:pt x="510" y="0"/>
                    <a:pt x="435" y="14"/>
                    <a:pt x="362" y="44"/>
                  </a:cubicBezTo>
                  <a:cubicBezTo>
                    <a:pt x="143" y="134"/>
                    <a:pt x="0" y="348"/>
                    <a:pt x="0" y="585"/>
                  </a:cubicBezTo>
                  <a:cubicBezTo>
                    <a:pt x="0" y="821"/>
                    <a:pt x="142" y="1035"/>
                    <a:pt x="361" y="1125"/>
                  </a:cubicBezTo>
                  <a:cubicBezTo>
                    <a:pt x="434" y="1156"/>
                    <a:pt x="510" y="1171"/>
                    <a:pt x="586" y="1171"/>
                  </a:cubicBezTo>
                  <a:cubicBezTo>
                    <a:pt x="738" y="1171"/>
                    <a:pt x="887" y="1111"/>
                    <a:pt x="999" y="999"/>
                  </a:cubicBezTo>
                  <a:cubicBezTo>
                    <a:pt x="1229" y="771"/>
                    <a:pt x="1229" y="401"/>
                    <a:pt x="1000" y="172"/>
                  </a:cubicBezTo>
                  <a:cubicBezTo>
                    <a:pt x="888" y="60"/>
                    <a:pt x="738" y="0"/>
                    <a:pt x="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31;p40">
              <a:extLst>
                <a:ext uri="{FF2B5EF4-FFF2-40B4-BE49-F238E27FC236}">
                  <a16:creationId xmlns:a16="http://schemas.microsoft.com/office/drawing/2014/main" id="{74371B1C-E65E-4143-B6B2-12D45621A3F4}"/>
                </a:ext>
              </a:extLst>
            </p:cNvPr>
            <p:cNvSpPr/>
            <p:nvPr/>
          </p:nvSpPr>
          <p:spPr>
            <a:xfrm>
              <a:off x="4669825" y="1966250"/>
              <a:ext cx="31625" cy="29300"/>
            </a:xfrm>
            <a:custGeom>
              <a:avLst/>
              <a:gdLst/>
              <a:ahLst/>
              <a:cxnLst/>
              <a:rect l="l" t="t" r="r" b="b"/>
              <a:pathLst>
                <a:path w="1265" h="1172" extrusionOk="0">
                  <a:moveTo>
                    <a:pt x="633" y="0"/>
                  </a:moveTo>
                  <a:cubicBezTo>
                    <a:pt x="397" y="0"/>
                    <a:pt x="183" y="142"/>
                    <a:pt x="92" y="361"/>
                  </a:cubicBezTo>
                  <a:cubicBezTo>
                    <a:pt x="0" y="581"/>
                    <a:pt x="50" y="833"/>
                    <a:pt x="218" y="999"/>
                  </a:cubicBezTo>
                  <a:cubicBezTo>
                    <a:pt x="333" y="1114"/>
                    <a:pt x="482" y="1172"/>
                    <a:pt x="633" y="1172"/>
                  </a:cubicBezTo>
                  <a:cubicBezTo>
                    <a:pt x="782" y="1172"/>
                    <a:pt x="932" y="1115"/>
                    <a:pt x="1047" y="1001"/>
                  </a:cubicBezTo>
                  <a:cubicBezTo>
                    <a:pt x="1213" y="833"/>
                    <a:pt x="1264" y="582"/>
                    <a:pt x="1174" y="363"/>
                  </a:cubicBezTo>
                  <a:cubicBezTo>
                    <a:pt x="1083" y="143"/>
                    <a:pt x="871" y="0"/>
                    <a:pt x="6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32;p40">
              <a:extLst>
                <a:ext uri="{FF2B5EF4-FFF2-40B4-BE49-F238E27FC236}">
                  <a16:creationId xmlns:a16="http://schemas.microsoft.com/office/drawing/2014/main" id="{08D95E32-941F-C847-BD21-67959A8ECD5C}"/>
                </a:ext>
              </a:extLst>
            </p:cNvPr>
            <p:cNvSpPr/>
            <p:nvPr/>
          </p:nvSpPr>
          <p:spPr>
            <a:xfrm>
              <a:off x="4459800" y="1756225"/>
              <a:ext cx="31575" cy="29300"/>
            </a:xfrm>
            <a:custGeom>
              <a:avLst/>
              <a:gdLst/>
              <a:ahLst/>
              <a:cxnLst/>
              <a:rect l="l" t="t" r="r" b="b"/>
              <a:pathLst>
                <a:path w="1263" h="1172" extrusionOk="0">
                  <a:moveTo>
                    <a:pt x="632" y="0"/>
                  </a:moveTo>
                  <a:cubicBezTo>
                    <a:pt x="395" y="0"/>
                    <a:pt x="181" y="142"/>
                    <a:pt x="91" y="361"/>
                  </a:cubicBezTo>
                  <a:cubicBezTo>
                    <a:pt x="0" y="579"/>
                    <a:pt x="50" y="831"/>
                    <a:pt x="217" y="999"/>
                  </a:cubicBezTo>
                  <a:cubicBezTo>
                    <a:pt x="331" y="1114"/>
                    <a:pt x="482" y="1171"/>
                    <a:pt x="632" y="1171"/>
                  </a:cubicBezTo>
                  <a:cubicBezTo>
                    <a:pt x="781" y="1171"/>
                    <a:pt x="931" y="1114"/>
                    <a:pt x="1045" y="1001"/>
                  </a:cubicBezTo>
                  <a:cubicBezTo>
                    <a:pt x="1213" y="833"/>
                    <a:pt x="1263" y="580"/>
                    <a:pt x="1172" y="363"/>
                  </a:cubicBezTo>
                  <a:cubicBezTo>
                    <a:pt x="1082" y="143"/>
                    <a:pt x="869" y="0"/>
                    <a:pt x="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33;p40">
              <a:extLst>
                <a:ext uri="{FF2B5EF4-FFF2-40B4-BE49-F238E27FC236}">
                  <a16:creationId xmlns:a16="http://schemas.microsoft.com/office/drawing/2014/main" id="{7617DC9C-8CF1-864E-908E-9EDF9D2813CB}"/>
                </a:ext>
              </a:extLst>
            </p:cNvPr>
            <p:cNvSpPr/>
            <p:nvPr/>
          </p:nvSpPr>
          <p:spPr>
            <a:xfrm>
              <a:off x="4694625" y="1788900"/>
              <a:ext cx="32425" cy="29275"/>
            </a:xfrm>
            <a:custGeom>
              <a:avLst/>
              <a:gdLst/>
              <a:ahLst/>
              <a:cxnLst/>
              <a:rect l="l" t="t" r="r" b="b"/>
              <a:pathLst>
                <a:path w="1297" h="1171" extrusionOk="0">
                  <a:moveTo>
                    <a:pt x="629" y="1"/>
                  </a:moveTo>
                  <a:cubicBezTo>
                    <a:pt x="607" y="1"/>
                    <a:pt x="584" y="2"/>
                    <a:pt x="561" y="5"/>
                  </a:cubicBezTo>
                  <a:cubicBezTo>
                    <a:pt x="326" y="31"/>
                    <a:pt x="131" y="198"/>
                    <a:pt x="65" y="426"/>
                  </a:cubicBezTo>
                  <a:cubicBezTo>
                    <a:pt x="1" y="653"/>
                    <a:pt x="79" y="897"/>
                    <a:pt x="265" y="1044"/>
                  </a:cubicBezTo>
                  <a:cubicBezTo>
                    <a:pt x="370" y="1128"/>
                    <a:pt x="498" y="1171"/>
                    <a:pt x="628" y="1171"/>
                  </a:cubicBezTo>
                  <a:cubicBezTo>
                    <a:pt x="726" y="1171"/>
                    <a:pt x="824" y="1146"/>
                    <a:pt x="913" y="1097"/>
                  </a:cubicBezTo>
                  <a:cubicBezTo>
                    <a:pt x="1195" y="939"/>
                    <a:pt x="1296" y="584"/>
                    <a:pt x="1140" y="301"/>
                  </a:cubicBezTo>
                  <a:cubicBezTo>
                    <a:pt x="1036" y="114"/>
                    <a:pt x="840" y="1"/>
                    <a:pt x="6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34;p40">
              <a:extLst>
                <a:ext uri="{FF2B5EF4-FFF2-40B4-BE49-F238E27FC236}">
                  <a16:creationId xmlns:a16="http://schemas.microsoft.com/office/drawing/2014/main" id="{31DF27E9-D360-B143-8CB6-6DA1BB278149}"/>
                </a:ext>
              </a:extLst>
            </p:cNvPr>
            <p:cNvSpPr/>
            <p:nvPr/>
          </p:nvSpPr>
          <p:spPr>
            <a:xfrm>
              <a:off x="4435175" y="1933525"/>
              <a:ext cx="32425" cy="29325"/>
            </a:xfrm>
            <a:custGeom>
              <a:avLst/>
              <a:gdLst/>
              <a:ahLst/>
              <a:cxnLst/>
              <a:rect l="l" t="t" r="r" b="b"/>
              <a:pathLst>
                <a:path w="1297" h="1173" extrusionOk="0">
                  <a:moveTo>
                    <a:pt x="627" y="1"/>
                  </a:moveTo>
                  <a:cubicBezTo>
                    <a:pt x="605" y="1"/>
                    <a:pt x="583" y="2"/>
                    <a:pt x="561" y="5"/>
                  </a:cubicBezTo>
                  <a:cubicBezTo>
                    <a:pt x="326" y="32"/>
                    <a:pt x="131" y="198"/>
                    <a:pt x="66" y="426"/>
                  </a:cubicBezTo>
                  <a:cubicBezTo>
                    <a:pt x="1" y="653"/>
                    <a:pt x="79" y="897"/>
                    <a:pt x="265" y="1044"/>
                  </a:cubicBezTo>
                  <a:cubicBezTo>
                    <a:pt x="370" y="1129"/>
                    <a:pt x="499" y="1172"/>
                    <a:pt x="629" y="1172"/>
                  </a:cubicBezTo>
                  <a:cubicBezTo>
                    <a:pt x="726" y="1172"/>
                    <a:pt x="824" y="1148"/>
                    <a:pt x="913" y="1098"/>
                  </a:cubicBezTo>
                  <a:cubicBezTo>
                    <a:pt x="1195" y="942"/>
                    <a:pt x="1296" y="585"/>
                    <a:pt x="1140" y="303"/>
                  </a:cubicBezTo>
                  <a:cubicBezTo>
                    <a:pt x="1035" y="115"/>
                    <a:pt x="838" y="1"/>
                    <a:pt x="6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35;p40">
              <a:extLst>
                <a:ext uri="{FF2B5EF4-FFF2-40B4-BE49-F238E27FC236}">
                  <a16:creationId xmlns:a16="http://schemas.microsoft.com/office/drawing/2014/main" id="{CC405D56-015D-AB4B-AB01-BC4174B91675}"/>
                </a:ext>
              </a:extLst>
            </p:cNvPr>
            <p:cNvSpPr/>
            <p:nvPr/>
          </p:nvSpPr>
          <p:spPr>
            <a:xfrm>
              <a:off x="4637275" y="1990950"/>
              <a:ext cx="30900" cy="29275"/>
            </a:xfrm>
            <a:custGeom>
              <a:avLst/>
              <a:gdLst/>
              <a:ahLst/>
              <a:cxnLst/>
              <a:rect l="l" t="t" r="r" b="b"/>
              <a:pathLst>
                <a:path w="1236" h="1171" extrusionOk="0">
                  <a:moveTo>
                    <a:pt x="626" y="0"/>
                  </a:moveTo>
                  <a:cubicBezTo>
                    <a:pt x="450" y="0"/>
                    <a:pt x="281" y="80"/>
                    <a:pt x="168" y="221"/>
                  </a:cubicBezTo>
                  <a:cubicBezTo>
                    <a:pt x="21" y="408"/>
                    <a:pt x="0" y="662"/>
                    <a:pt x="116" y="870"/>
                  </a:cubicBezTo>
                  <a:cubicBezTo>
                    <a:pt x="223" y="1062"/>
                    <a:pt x="422" y="1171"/>
                    <a:pt x="628" y="1171"/>
                  </a:cubicBezTo>
                  <a:cubicBezTo>
                    <a:pt x="724" y="1171"/>
                    <a:pt x="822" y="1147"/>
                    <a:pt x="912" y="1097"/>
                  </a:cubicBezTo>
                  <a:cubicBezTo>
                    <a:pt x="1119" y="981"/>
                    <a:pt x="1235" y="753"/>
                    <a:pt x="1209" y="518"/>
                  </a:cubicBezTo>
                  <a:cubicBezTo>
                    <a:pt x="1182" y="283"/>
                    <a:pt x="1015" y="87"/>
                    <a:pt x="788" y="23"/>
                  </a:cubicBezTo>
                  <a:cubicBezTo>
                    <a:pt x="734" y="8"/>
                    <a:pt x="680" y="0"/>
                    <a:pt x="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36;p40">
              <a:extLst>
                <a:ext uri="{FF2B5EF4-FFF2-40B4-BE49-F238E27FC236}">
                  <a16:creationId xmlns:a16="http://schemas.microsoft.com/office/drawing/2014/main" id="{07BF2843-AE4A-5E4B-89DC-BF471A66EDB3}"/>
                </a:ext>
              </a:extLst>
            </p:cNvPr>
            <p:cNvSpPr/>
            <p:nvPr/>
          </p:nvSpPr>
          <p:spPr>
            <a:xfrm>
              <a:off x="4492575" y="1731500"/>
              <a:ext cx="30950" cy="29325"/>
            </a:xfrm>
            <a:custGeom>
              <a:avLst/>
              <a:gdLst/>
              <a:ahLst/>
              <a:cxnLst/>
              <a:rect l="l" t="t" r="r" b="b"/>
              <a:pathLst>
                <a:path w="1238" h="1173" extrusionOk="0">
                  <a:moveTo>
                    <a:pt x="628" y="0"/>
                  </a:moveTo>
                  <a:cubicBezTo>
                    <a:pt x="452" y="0"/>
                    <a:pt x="282" y="80"/>
                    <a:pt x="169" y="221"/>
                  </a:cubicBezTo>
                  <a:cubicBezTo>
                    <a:pt x="22" y="408"/>
                    <a:pt x="1" y="664"/>
                    <a:pt x="116" y="871"/>
                  </a:cubicBezTo>
                  <a:cubicBezTo>
                    <a:pt x="223" y="1063"/>
                    <a:pt x="423" y="1172"/>
                    <a:pt x="629" y="1172"/>
                  </a:cubicBezTo>
                  <a:cubicBezTo>
                    <a:pt x="725" y="1172"/>
                    <a:pt x="823" y="1148"/>
                    <a:pt x="913" y="1098"/>
                  </a:cubicBezTo>
                  <a:cubicBezTo>
                    <a:pt x="1120" y="983"/>
                    <a:pt x="1237" y="754"/>
                    <a:pt x="1211" y="519"/>
                  </a:cubicBezTo>
                  <a:cubicBezTo>
                    <a:pt x="1183" y="283"/>
                    <a:pt x="1017" y="87"/>
                    <a:pt x="789" y="23"/>
                  </a:cubicBezTo>
                  <a:cubicBezTo>
                    <a:pt x="736" y="8"/>
                    <a:pt x="681" y="0"/>
                    <a:pt x="6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37;p40">
              <a:extLst>
                <a:ext uri="{FF2B5EF4-FFF2-40B4-BE49-F238E27FC236}">
                  <a16:creationId xmlns:a16="http://schemas.microsoft.com/office/drawing/2014/main" id="{406214B8-1901-F24E-950D-F43BDDE95918}"/>
                </a:ext>
              </a:extLst>
            </p:cNvPr>
            <p:cNvSpPr/>
            <p:nvPr/>
          </p:nvSpPr>
          <p:spPr>
            <a:xfrm>
              <a:off x="4708250" y="1901825"/>
              <a:ext cx="30925" cy="29275"/>
            </a:xfrm>
            <a:custGeom>
              <a:avLst/>
              <a:gdLst/>
              <a:ahLst/>
              <a:cxnLst/>
              <a:rect l="l" t="t" r="r" b="b"/>
              <a:pathLst>
                <a:path w="1237" h="1171" extrusionOk="0">
                  <a:moveTo>
                    <a:pt x="609" y="0"/>
                  </a:moveTo>
                  <a:cubicBezTo>
                    <a:pt x="511" y="0"/>
                    <a:pt x="413" y="24"/>
                    <a:pt x="325" y="74"/>
                  </a:cubicBezTo>
                  <a:cubicBezTo>
                    <a:pt x="117" y="188"/>
                    <a:pt x="0" y="418"/>
                    <a:pt x="28" y="653"/>
                  </a:cubicBezTo>
                  <a:cubicBezTo>
                    <a:pt x="54" y="888"/>
                    <a:pt x="221" y="1085"/>
                    <a:pt x="449" y="1149"/>
                  </a:cubicBezTo>
                  <a:cubicBezTo>
                    <a:pt x="502" y="1164"/>
                    <a:pt x="555" y="1171"/>
                    <a:pt x="608" y="1171"/>
                  </a:cubicBezTo>
                  <a:cubicBezTo>
                    <a:pt x="863" y="1171"/>
                    <a:pt x="1099" y="1003"/>
                    <a:pt x="1173" y="746"/>
                  </a:cubicBezTo>
                  <a:cubicBezTo>
                    <a:pt x="1237" y="518"/>
                    <a:pt x="1158" y="274"/>
                    <a:pt x="973" y="127"/>
                  </a:cubicBezTo>
                  <a:cubicBezTo>
                    <a:pt x="867" y="43"/>
                    <a:pt x="738" y="0"/>
                    <a:pt x="6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38;p40">
              <a:extLst>
                <a:ext uri="{FF2B5EF4-FFF2-40B4-BE49-F238E27FC236}">
                  <a16:creationId xmlns:a16="http://schemas.microsoft.com/office/drawing/2014/main" id="{B105CE36-500E-B441-B245-D595424C1BC9}"/>
                </a:ext>
              </a:extLst>
            </p:cNvPr>
            <p:cNvSpPr/>
            <p:nvPr/>
          </p:nvSpPr>
          <p:spPr>
            <a:xfrm>
              <a:off x="4422525" y="1820650"/>
              <a:ext cx="30925" cy="29300"/>
            </a:xfrm>
            <a:custGeom>
              <a:avLst/>
              <a:gdLst/>
              <a:ahLst/>
              <a:cxnLst/>
              <a:rect l="l" t="t" r="r" b="b"/>
              <a:pathLst>
                <a:path w="1237" h="1172" extrusionOk="0">
                  <a:moveTo>
                    <a:pt x="609" y="1"/>
                  </a:moveTo>
                  <a:cubicBezTo>
                    <a:pt x="512" y="1"/>
                    <a:pt x="413" y="25"/>
                    <a:pt x="324" y="75"/>
                  </a:cubicBezTo>
                  <a:cubicBezTo>
                    <a:pt x="118" y="189"/>
                    <a:pt x="0" y="418"/>
                    <a:pt x="28" y="652"/>
                  </a:cubicBezTo>
                  <a:cubicBezTo>
                    <a:pt x="55" y="887"/>
                    <a:pt x="221" y="1083"/>
                    <a:pt x="448" y="1149"/>
                  </a:cubicBezTo>
                  <a:cubicBezTo>
                    <a:pt x="501" y="1164"/>
                    <a:pt x="556" y="1171"/>
                    <a:pt x="609" y="1171"/>
                  </a:cubicBezTo>
                  <a:cubicBezTo>
                    <a:pt x="864" y="1171"/>
                    <a:pt x="1098" y="1003"/>
                    <a:pt x="1172" y="746"/>
                  </a:cubicBezTo>
                  <a:cubicBezTo>
                    <a:pt x="1237" y="519"/>
                    <a:pt x="1158" y="274"/>
                    <a:pt x="973" y="127"/>
                  </a:cubicBezTo>
                  <a:cubicBezTo>
                    <a:pt x="867" y="44"/>
                    <a:pt x="739" y="1"/>
                    <a:pt x="6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39;p40">
              <a:extLst>
                <a:ext uri="{FF2B5EF4-FFF2-40B4-BE49-F238E27FC236}">
                  <a16:creationId xmlns:a16="http://schemas.microsoft.com/office/drawing/2014/main" id="{A1C44F9B-A1E7-2C45-9007-773269C2468A}"/>
                </a:ext>
              </a:extLst>
            </p:cNvPr>
            <p:cNvSpPr/>
            <p:nvPr/>
          </p:nvSpPr>
          <p:spPr>
            <a:xfrm>
              <a:off x="4523725" y="2004125"/>
              <a:ext cx="31950" cy="29325"/>
            </a:xfrm>
            <a:custGeom>
              <a:avLst/>
              <a:gdLst/>
              <a:ahLst/>
              <a:cxnLst/>
              <a:rect l="l" t="t" r="r" b="b"/>
              <a:pathLst>
                <a:path w="1278" h="1173" extrusionOk="0">
                  <a:moveTo>
                    <a:pt x="650" y="1"/>
                  </a:moveTo>
                  <a:cubicBezTo>
                    <a:pt x="628" y="1"/>
                    <a:pt x="606" y="2"/>
                    <a:pt x="584" y="4"/>
                  </a:cubicBezTo>
                  <a:cubicBezTo>
                    <a:pt x="349" y="32"/>
                    <a:pt x="154" y="197"/>
                    <a:pt x="88" y="426"/>
                  </a:cubicBezTo>
                  <a:cubicBezTo>
                    <a:pt x="0" y="737"/>
                    <a:pt x="180" y="1061"/>
                    <a:pt x="491" y="1150"/>
                  </a:cubicBezTo>
                  <a:cubicBezTo>
                    <a:pt x="544" y="1165"/>
                    <a:pt x="597" y="1172"/>
                    <a:pt x="650" y="1172"/>
                  </a:cubicBezTo>
                  <a:cubicBezTo>
                    <a:pt x="827" y="1172"/>
                    <a:pt x="998" y="1092"/>
                    <a:pt x="1111" y="949"/>
                  </a:cubicBezTo>
                  <a:cubicBezTo>
                    <a:pt x="1257" y="763"/>
                    <a:pt x="1278" y="508"/>
                    <a:pt x="1162" y="301"/>
                  </a:cubicBezTo>
                  <a:cubicBezTo>
                    <a:pt x="1058" y="114"/>
                    <a:pt x="861" y="1"/>
                    <a:pt x="6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40;p40">
              <a:extLst>
                <a:ext uri="{FF2B5EF4-FFF2-40B4-BE49-F238E27FC236}">
                  <a16:creationId xmlns:a16="http://schemas.microsoft.com/office/drawing/2014/main" id="{E3D344FB-93B6-C34B-B7BC-EE1CEE5B3194}"/>
                </a:ext>
              </a:extLst>
            </p:cNvPr>
            <p:cNvSpPr/>
            <p:nvPr/>
          </p:nvSpPr>
          <p:spPr>
            <a:xfrm>
              <a:off x="4604875" y="1718350"/>
              <a:ext cx="32000" cy="29325"/>
            </a:xfrm>
            <a:custGeom>
              <a:avLst/>
              <a:gdLst/>
              <a:ahLst/>
              <a:cxnLst/>
              <a:rect l="l" t="t" r="r" b="b"/>
              <a:pathLst>
                <a:path w="1280" h="1173" extrusionOk="0">
                  <a:moveTo>
                    <a:pt x="651" y="1"/>
                  </a:moveTo>
                  <a:cubicBezTo>
                    <a:pt x="629" y="1"/>
                    <a:pt x="607" y="2"/>
                    <a:pt x="585" y="4"/>
                  </a:cubicBezTo>
                  <a:cubicBezTo>
                    <a:pt x="350" y="32"/>
                    <a:pt x="154" y="197"/>
                    <a:pt x="88" y="426"/>
                  </a:cubicBezTo>
                  <a:cubicBezTo>
                    <a:pt x="1" y="737"/>
                    <a:pt x="180" y="1061"/>
                    <a:pt x="491" y="1150"/>
                  </a:cubicBezTo>
                  <a:cubicBezTo>
                    <a:pt x="544" y="1165"/>
                    <a:pt x="598" y="1172"/>
                    <a:pt x="651" y="1172"/>
                  </a:cubicBezTo>
                  <a:cubicBezTo>
                    <a:pt x="828" y="1172"/>
                    <a:pt x="998" y="1093"/>
                    <a:pt x="1111" y="951"/>
                  </a:cubicBezTo>
                  <a:cubicBezTo>
                    <a:pt x="1258" y="764"/>
                    <a:pt x="1279" y="508"/>
                    <a:pt x="1164" y="302"/>
                  </a:cubicBezTo>
                  <a:cubicBezTo>
                    <a:pt x="1060" y="114"/>
                    <a:pt x="863" y="1"/>
                    <a:pt x="6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41;p40">
              <a:extLst>
                <a:ext uri="{FF2B5EF4-FFF2-40B4-BE49-F238E27FC236}">
                  <a16:creationId xmlns:a16="http://schemas.microsoft.com/office/drawing/2014/main" id="{6E815D19-D7B3-0F47-A3D2-8F2023D985CB}"/>
                </a:ext>
              </a:extLst>
            </p:cNvPr>
            <p:cNvSpPr/>
            <p:nvPr/>
          </p:nvSpPr>
          <p:spPr>
            <a:xfrm>
              <a:off x="4708975" y="1824700"/>
              <a:ext cx="31775" cy="29300"/>
            </a:xfrm>
            <a:custGeom>
              <a:avLst/>
              <a:gdLst/>
              <a:ahLst/>
              <a:cxnLst/>
              <a:rect l="l" t="t" r="r" b="b"/>
              <a:pathLst>
                <a:path w="1271" h="1172" extrusionOk="0">
                  <a:moveTo>
                    <a:pt x="622" y="1"/>
                  </a:moveTo>
                  <a:cubicBezTo>
                    <a:pt x="419" y="1"/>
                    <a:pt x="228" y="108"/>
                    <a:pt x="122" y="286"/>
                  </a:cubicBezTo>
                  <a:cubicBezTo>
                    <a:pt x="0" y="489"/>
                    <a:pt x="13" y="745"/>
                    <a:pt x="155" y="935"/>
                  </a:cubicBezTo>
                  <a:cubicBezTo>
                    <a:pt x="268" y="1086"/>
                    <a:pt x="443" y="1171"/>
                    <a:pt x="625" y="1171"/>
                  </a:cubicBezTo>
                  <a:cubicBezTo>
                    <a:pt x="672" y="1171"/>
                    <a:pt x="721" y="1165"/>
                    <a:pt x="768" y="1153"/>
                  </a:cubicBezTo>
                  <a:cubicBezTo>
                    <a:pt x="1081" y="1075"/>
                    <a:pt x="1271" y="756"/>
                    <a:pt x="1192" y="443"/>
                  </a:cubicBezTo>
                  <a:cubicBezTo>
                    <a:pt x="1134" y="213"/>
                    <a:pt x="944" y="42"/>
                    <a:pt x="709" y="7"/>
                  </a:cubicBezTo>
                  <a:cubicBezTo>
                    <a:pt x="680" y="3"/>
                    <a:pt x="651" y="1"/>
                    <a:pt x="6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42;p40">
              <a:extLst>
                <a:ext uri="{FF2B5EF4-FFF2-40B4-BE49-F238E27FC236}">
                  <a16:creationId xmlns:a16="http://schemas.microsoft.com/office/drawing/2014/main" id="{282D9CEB-9CFD-094B-8992-278D49C1E374}"/>
                </a:ext>
              </a:extLst>
            </p:cNvPr>
            <p:cNvSpPr/>
            <p:nvPr/>
          </p:nvSpPr>
          <p:spPr>
            <a:xfrm>
              <a:off x="4421025" y="1897750"/>
              <a:ext cx="31800" cy="29300"/>
            </a:xfrm>
            <a:custGeom>
              <a:avLst/>
              <a:gdLst/>
              <a:ahLst/>
              <a:cxnLst/>
              <a:rect l="l" t="t" r="r" b="b"/>
              <a:pathLst>
                <a:path w="1272" h="1172" extrusionOk="0">
                  <a:moveTo>
                    <a:pt x="623" y="1"/>
                  </a:moveTo>
                  <a:cubicBezTo>
                    <a:pt x="420" y="1"/>
                    <a:pt x="229" y="108"/>
                    <a:pt x="123" y="286"/>
                  </a:cubicBezTo>
                  <a:cubicBezTo>
                    <a:pt x="1" y="489"/>
                    <a:pt x="14" y="745"/>
                    <a:pt x="156" y="935"/>
                  </a:cubicBezTo>
                  <a:cubicBezTo>
                    <a:pt x="268" y="1086"/>
                    <a:pt x="443" y="1171"/>
                    <a:pt x="625" y="1171"/>
                  </a:cubicBezTo>
                  <a:cubicBezTo>
                    <a:pt x="673" y="1171"/>
                    <a:pt x="721" y="1165"/>
                    <a:pt x="769" y="1153"/>
                  </a:cubicBezTo>
                  <a:cubicBezTo>
                    <a:pt x="1081" y="1075"/>
                    <a:pt x="1272" y="756"/>
                    <a:pt x="1193" y="443"/>
                  </a:cubicBezTo>
                  <a:cubicBezTo>
                    <a:pt x="1135" y="214"/>
                    <a:pt x="945" y="42"/>
                    <a:pt x="710" y="7"/>
                  </a:cubicBezTo>
                  <a:cubicBezTo>
                    <a:pt x="681" y="3"/>
                    <a:pt x="652" y="1"/>
                    <a:pt x="6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43;p40">
              <a:extLst>
                <a:ext uri="{FF2B5EF4-FFF2-40B4-BE49-F238E27FC236}">
                  <a16:creationId xmlns:a16="http://schemas.microsoft.com/office/drawing/2014/main" id="{8E4EE9EB-2F9F-DA43-9EA2-3E600C068DBC}"/>
                </a:ext>
              </a:extLst>
            </p:cNvPr>
            <p:cNvSpPr/>
            <p:nvPr/>
          </p:nvSpPr>
          <p:spPr>
            <a:xfrm>
              <a:off x="4601500" y="2005225"/>
              <a:ext cx="31000" cy="29300"/>
            </a:xfrm>
            <a:custGeom>
              <a:avLst/>
              <a:gdLst/>
              <a:ahLst/>
              <a:cxnLst/>
              <a:rect l="l" t="t" r="r" b="b"/>
              <a:pathLst>
                <a:path w="1240" h="1172" extrusionOk="0">
                  <a:moveTo>
                    <a:pt x="625" y="0"/>
                  </a:moveTo>
                  <a:cubicBezTo>
                    <a:pt x="502" y="0"/>
                    <a:pt x="380" y="39"/>
                    <a:pt x="277" y="115"/>
                  </a:cubicBezTo>
                  <a:cubicBezTo>
                    <a:pt x="87" y="257"/>
                    <a:pt x="0" y="498"/>
                    <a:pt x="58" y="728"/>
                  </a:cubicBezTo>
                  <a:cubicBezTo>
                    <a:pt x="125" y="994"/>
                    <a:pt x="364" y="1171"/>
                    <a:pt x="626" y="1171"/>
                  </a:cubicBezTo>
                  <a:cubicBezTo>
                    <a:pt x="674" y="1171"/>
                    <a:pt x="722" y="1165"/>
                    <a:pt x="770" y="1153"/>
                  </a:cubicBezTo>
                  <a:cubicBezTo>
                    <a:pt x="999" y="1096"/>
                    <a:pt x="1171" y="904"/>
                    <a:pt x="1205" y="670"/>
                  </a:cubicBezTo>
                  <a:cubicBezTo>
                    <a:pt x="1239" y="437"/>
                    <a:pt x="1129" y="204"/>
                    <a:pt x="926" y="84"/>
                  </a:cubicBezTo>
                  <a:cubicBezTo>
                    <a:pt x="833" y="28"/>
                    <a:pt x="729" y="0"/>
                    <a:pt x="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44;p40">
              <a:extLst>
                <a:ext uri="{FF2B5EF4-FFF2-40B4-BE49-F238E27FC236}">
                  <a16:creationId xmlns:a16="http://schemas.microsoft.com/office/drawing/2014/main" id="{59A27615-8722-5047-B37F-7D6D8E2B64CA}"/>
                </a:ext>
              </a:extLst>
            </p:cNvPr>
            <p:cNvSpPr/>
            <p:nvPr/>
          </p:nvSpPr>
          <p:spPr>
            <a:xfrm>
              <a:off x="4528425" y="1717275"/>
              <a:ext cx="31000" cy="29300"/>
            </a:xfrm>
            <a:custGeom>
              <a:avLst/>
              <a:gdLst/>
              <a:ahLst/>
              <a:cxnLst/>
              <a:rect l="l" t="t" r="r" b="b"/>
              <a:pathLst>
                <a:path w="1240" h="1172" extrusionOk="0">
                  <a:moveTo>
                    <a:pt x="626" y="1"/>
                  </a:moveTo>
                  <a:cubicBezTo>
                    <a:pt x="503" y="1"/>
                    <a:pt x="379" y="40"/>
                    <a:pt x="276" y="117"/>
                  </a:cubicBezTo>
                  <a:cubicBezTo>
                    <a:pt x="87" y="257"/>
                    <a:pt x="0" y="500"/>
                    <a:pt x="58" y="730"/>
                  </a:cubicBezTo>
                  <a:cubicBezTo>
                    <a:pt x="126" y="995"/>
                    <a:pt x="365" y="1172"/>
                    <a:pt x="627" y="1172"/>
                  </a:cubicBezTo>
                  <a:cubicBezTo>
                    <a:pt x="675" y="1172"/>
                    <a:pt x="723" y="1166"/>
                    <a:pt x="771" y="1154"/>
                  </a:cubicBezTo>
                  <a:cubicBezTo>
                    <a:pt x="999" y="1095"/>
                    <a:pt x="1171" y="905"/>
                    <a:pt x="1205" y="670"/>
                  </a:cubicBezTo>
                  <a:cubicBezTo>
                    <a:pt x="1239" y="436"/>
                    <a:pt x="1129" y="204"/>
                    <a:pt x="925" y="83"/>
                  </a:cubicBezTo>
                  <a:cubicBezTo>
                    <a:pt x="833" y="28"/>
                    <a:pt x="729" y="1"/>
                    <a:pt x="6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45;p40">
              <a:extLst>
                <a:ext uri="{FF2B5EF4-FFF2-40B4-BE49-F238E27FC236}">
                  <a16:creationId xmlns:a16="http://schemas.microsoft.com/office/drawing/2014/main" id="{88D75E7B-22F4-544F-B2D6-B54B0DC52A73}"/>
                </a:ext>
              </a:extLst>
            </p:cNvPr>
            <p:cNvSpPr/>
            <p:nvPr/>
          </p:nvSpPr>
          <p:spPr>
            <a:xfrm>
              <a:off x="4692850" y="1937175"/>
              <a:ext cx="31000" cy="29300"/>
            </a:xfrm>
            <a:custGeom>
              <a:avLst/>
              <a:gdLst/>
              <a:ahLst/>
              <a:cxnLst/>
              <a:rect l="l" t="t" r="r" b="b"/>
              <a:pathLst>
                <a:path w="1240" h="1172" extrusionOk="0">
                  <a:moveTo>
                    <a:pt x="616" y="0"/>
                  </a:moveTo>
                  <a:cubicBezTo>
                    <a:pt x="567" y="0"/>
                    <a:pt x="519" y="6"/>
                    <a:pt x="471" y="19"/>
                  </a:cubicBezTo>
                  <a:cubicBezTo>
                    <a:pt x="241" y="77"/>
                    <a:pt x="69" y="268"/>
                    <a:pt x="35" y="503"/>
                  </a:cubicBezTo>
                  <a:cubicBezTo>
                    <a:pt x="1" y="738"/>
                    <a:pt x="112" y="969"/>
                    <a:pt x="317" y="1090"/>
                  </a:cubicBezTo>
                  <a:cubicBezTo>
                    <a:pt x="411" y="1145"/>
                    <a:pt x="513" y="1172"/>
                    <a:pt x="615" y="1172"/>
                  </a:cubicBezTo>
                  <a:cubicBezTo>
                    <a:pt x="814" y="1172"/>
                    <a:pt x="1008" y="1070"/>
                    <a:pt x="1118" y="886"/>
                  </a:cubicBezTo>
                  <a:cubicBezTo>
                    <a:pt x="1240" y="683"/>
                    <a:pt x="1227" y="426"/>
                    <a:pt x="1085" y="235"/>
                  </a:cubicBezTo>
                  <a:cubicBezTo>
                    <a:pt x="973" y="86"/>
                    <a:pt x="798" y="0"/>
                    <a:pt x="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46;p40">
              <a:extLst>
                <a:ext uri="{FF2B5EF4-FFF2-40B4-BE49-F238E27FC236}">
                  <a16:creationId xmlns:a16="http://schemas.microsoft.com/office/drawing/2014/main" id="{AB409DF3-8ECB-6A43-B4E1-7F1F25B6536D}"/>
                </a:ext>
              </a:extLst>
            </p:cNvPr>
            <p:cNvSpPr/>
            <p:nvPr/>
          </p:nvSpPr>
          <p:spPr>
            <a:xfrm>
              <a:off x="4437675" y="1785275"/>
              <a:ext cx="30975" cy="29300"/>
            </a:xfrm>
            <a:custGeom>
              <a:avLst/>
              <a:gdLst/>
              <a:ahLst/>
              <a:cxnLst/>
              <a:rect l="l" t="t" r="r" b="b"/>
              <a:pathLst>
                <a:path w="1239" h="1172" extrusionOk="0">
                  <a:moveTo>
                    <a:pt x="613" y="1"/>
                  </a:moveTo>
                  <a:cubicBezTo>
                    <a:pt x="566" y="1"/>
                    <a:pt x="518" y="6"/>
                    <a:pt x="470" y="18"/>
                  </a:cubicBezTo>
                  <a:cubicBezTo>
                    <a:pt x="242" y="76"/>
                    <a:pt x="69" y="266"/>
                    <a:pt x="35" y="501"/>
                  </a:cubicBezTo>
                  <a:cubicBezTo>
                    <a:pt x="0" y="735"/>
                    <a:pt x="109" y="966"/>
                    <a:pt x="313" y="1088"/>
                  </a:cubicBezTo>
                  <a:cubicBezTo>
                    <a:pt x="407" y="1145"/>
                    <a:pt x="511" y="1172"/>
                    <a:pt x="614" y="1172"/>
                  </a:cubicBezTo>
                  <a:cubicBezTo>
                    <a:pt x="813" y="1172"/>
                    <a:pt x="1007" y="1070"/>
                    <a:pt x="1118" y="886"/>
                  </a:cubicBezTo>
                  <a:cubicBezTo>
                    <a:pt x="1238" y="683"/>
                    <a:pt x="1224" y="427"/>
                    <a:pt x="1083" y="236"/>
                  </a:cubicBezTo>
                  <a:cubicBezTo>
                    <a:pt x="971" y="86"/>
                    <a:pt x="795" y="1"/>
                    <a:pt x="6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47;p40">
              <a:extLst>
                <a:ext uri="{FF2B5EF4-FFF2-40B4-BE49-F238E27FC236}">
                  <a16:creationId xmlns:a16="http://schemas.microsoft.com/office/drawing/2014/main" id="{C2E9376E-1E05-7549-8C21-EDE4BD3DC7C3}"/>
                </a:ext>
              </a:extLst>
            </p:cNvPr>
            <p:cNvSpPr/>
            <p:nvPr/>
          </p:nvSpPr>
          <p:spPr>
            <a:xfrm>
              <a:off x="4487875" y="1988825"/>
              <a:ext cx="32400" cy="29325"/>
            </a:xfrm>
            <a:custGeom>
              <a:avLst/>
              <a:gdLst/>
              <a:ahLst/>
              <a:cxnLst/>
              <a:rect l="l" t="t" r="r" b="b"/>
              <a:pathLst>
                <a:path w="1296" h="1173" extrusionOk="0">
                  <a:moveTo>
                    <a:pt x="670" y="1"/>
                  </a:moveTo>
                  <a:cubicBezTo>
                    <a:pt x="465" y="1"/>
                    <a:pt x="272" y="108"/>
                    <a:pt x="166" y="287"/>
                  </a:cubicBezTo>
                  <a:cubicBezTo>
                    <a:pt x="1" y="565"/>
                    <a:pt x="93" y="925"/>
                    <a:pt x="371" y="1091"/>
                  </a:cubicBezTo>
                  <a:cubicBezTo>
                    <a:pt x="463" y="1146"/>
                    <a:pt x="566" y="1173"/>
                    <a:pt x="669" y="1173"/>
                  </a:cubicBezTo>
                  <a:cubicBezTo>
                    <a:pt x="793" y="1173"/>
                    <a:pt x="917" y="1134"/>
                    <a:pt x="1021" y="1056"/>
                  </a:cubicBezTo>
                  <a:cubicBezTo>
                    <a:pt x="1210" y="914"/>
                    <a:pt x="1295" y="673"/>
                    <a:pt x="1237" y="443"/>
                  </a:cubicBezTo>
                  <a:cubicBezTo>
                    <a:pt x="1180" y="213"/>
                    <a:pt x="988" y="41"/>
                    <a:pt x="754" y="7"/>
                  </a:cubicBezTo>
                  <a:cubicBezTo>
                    <a:pt x="726" y="3"/>
                    <a:pt x="698" y="1"/>
                    <a:pt x="6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48;p40">
              <a:extLst>
                <a:ext uri="{FF2B5EF4-FFF2-40B4-BE49-F238E27FC236}">
                  <a16:creationId xmlns:a16="http://schemas.microsoft.com/office/drawing/2014/main" id="{A6A205A3-C65D-B144-A0D8-6C8F8B5B90BD}"/>
                </a:ext>
              </a:extLst>
            </p:cNvPr>
            <p:cNvSpPr/>
            <p:nvPr/>
          </p:nvSpPr>
          <p:spPr>
            <a:xfrm>
              <a:off x="4639825" y="1733575"/>
              <a:ext cx="32425" cy="29325"/>
            </a:xfrm>
            <a:custGeom>
              <a:avLst/>
              <a:gdLst/>
              <a:ahLst/>
              <a:cxnLst/>
              <a:rect l="l" t="t" r="r" b="b"/>
              <a:pathLst>
                <a:path w="1297" h="1173" extrusionOk="0">
                  <a:moveTo>
                    <a:pt x="668" y="1"/>
                  </a:moveTo>
                  <a:cubicBezTo>
                    <a:pt x="464" y="1"/>
                    <a:pt x="273" y="107"/>
                    <a:pt x="167" y="287"/>
                  </a:cubicBezTo>
                  <a:cubicBezTo>
                    <a:pt x="1" y="564"/>
                    <a:pt x="91" y="923"/>
                    <a:pt x="369" y="1089"/>
                  </a:cubicBezTo>
                  <a:cubicBezTo>
                    <a:pt x="462" y="1144"/>
                    <a:pt x="566" y="1172"/>
                    <a:pt x="670" y="1172"/>
                  </a:cubicBezTo>
                  <a:cubicBezTo>
                    <a:pt x="793" y="1172"/>
                    <a:pt x="916" y="1133"/>
                    <a:pt x="1019" y="1056"/>
                  </a:cubicBezTo>
                  <a:cubicBezTo>
                    <a:pt x="1209" y="915"/>
                    <a:pt x="1296" y="673"/>
                    <a:pt x="1237" y="443"/>
                  </a:cubicBezTo>
                  <a:cubicBezTo>
                    <a:pt x="1179" y="213"/>
                    <a:pt x="989" y="41"/>
                    <a:pt x="755" y="7"/>
                  </a:cubicBezTo>
                  <a:cubicBezTo>
                    <a:pt x="726" y="3"/>
                    <a:pt x="697" y="1"/>
                    <a:pt x="6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49;p40">
              <a:extLst>
                <a:ext uri="{FF2B5EF4-FFF2-40B4-BE49-F238E27FC236}">
                  <a16:creationId xmlns:a16="http://schemas.microsoft.com/office/drawing/2014/main" id="{35E4CBF1-4B83-D246-BE11-3D72BCF972F2}"/>
                </a:ext>
              </a:extLst>
            </p:cNvPr>
            <p:cNvSpPr/>
            <p:nvPr/>
          </p:nvSpPr>
          <p:spPr>
            <a:xfrm>
              <a:off x="4275600" y="1572950"/>
              <a:ext cx="605850" cy="605850"/>
            </a:xfrm>
            <a:custGeom>
              <a:avLst/>
              <a:gdLst/>
              <a:ahLst/>
              <a:cxnLst/>
              <a:rect l="l" t="t" r="r" b="b"/>
              <a:pathLst>
                <a:path w="24234" h="24234" extrusionOk="0">
                  <a:moveTo>
                    <a:pt x="12116" y="0"/>
                  </a:moveTo>
                  <a:cubicBezTo>
                    <a:pt x="5424" y="0"/>
                    <a:pt x="0" y="5425"/>
                    <a:pt x="0" y="12117"/>
                  </a:cubicBezTo>
                  <a:cubicBezTo>
                    <a:pt x="0" y="18809"/>
                    <a:pt x="5425" y="24233"/>
                    <a:pt x="12116" y="24233"/>
                  </a:cubicBezTo>
                  <a:cubicBezTo>
                    <a:pt x="18808" y="24233"/>
                    <a:pt x="24233" y="18809"/>
                    <a:pt x="24233" y="12117"/>
                  </a:cubicBezTo>
                  <a:cubicBezTo>
                    <a:pt x="24233" y="5425"/>
                    <a:pt x="18809" y="0"/>
                    <a:pt x="12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50;p40">
              <a:extLst>
                <a:ext uri="{FF2B5EF4-FFF2-40B4-BE49-F238E27FC236}">
                  <a16:creationId xmlns:a16="http://schemas.microsoft.com/office/drawing/2014/main" id="{BAE56CB9-BD2A-4C45-852E-822DACDC3F13}"/>
                </a:ext>
              </a:extLst>
            </p:cNvPr>
            <p:cNvSpPr/>
            <p:nvPr/>
          </p:nvSpPr>
          <p:spPr>
            <a:xfrm>
              <a:off x="4294300" y="1591675"/>
              <a:ext cx="568400" cy="568425"/>
            </a:xfrm>
            <a:custGeom>
              <a:avLst/>
              <a:gdLst/>
              <a:ahLst/>
              <a:cxnLst/>
              <a:rect l="l" t="t" r="r" b="b"/>
              <a:pathLst>
                <a:path w="22736" h="22737" extrusionOk="0">
                  <a:moveTo>
                    <a:pt x="11369" y="1"/>
                  </a:moveTo>
                  <a:cubicBezTo>
                    <a:pt x="5091" y="1"/>
                    <a:pt x="0" y="5090"/>
                    <a:pt x="0" y="11368"/>
                  </a:cubicBezTo>
                  <a:cubicBezTo>
                    <a:pt x="0" y="17646"/>
                    <a:pt x="5092" y="22736"/>
                    <a:pt x="11369" y="22736"/>
                  </a:cubicBezTo>
                  <a:cubicBezTo>
                    <a:pt x="17647" y="22736"/>
                    <a:pt x="22736" y="17647"/>
                    <a:pt x="22736" y="11368"/>
                  </a:cubicBezTo>
                  <a:cubicBezTo>
                    <a:pt x="22736" y="5090"/>
                    <a:pt x="17648" y="1"/>
                    <a:pt x="11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51;p40">
              <a:extLst>
                <a:ext uri="{FF2B5EF4-FFF2-40B4-BE49-F238E27FC236}">
                  <a16:creationId xmlns:a16="http://schemas.microsoft.com/office/drawing/2014/main" id="{32876028-822C-AC45-8FFB-27815858F805}"/>
                </a:ext>
              </a:extLst>
            </p:cNvPr>
            <p:cNvSpPr/>
            <p:nvPr/>
          </p:nvSpPr>
          <p:spPr>
            <a:xfrm>
              <a:off x="4304875" y="1602250"/>
              <a:ext cx="547225" cy="547250"/>
            </a:xfrm>
            <a:custGeom>
              <a:avLst/>
              <a:gdLst/>
              <a:ahLst/>
              <a:cxnLst/>
              <a:rect l="l" t="t" r="r" b="b"/>
              <a:pathLst>
                <a:path w="21889" h="21890" extrusionOk="0">
                  <a:moveTo>
                    <a:pt x="10945" y="0"/>
                  </a:moveTo>
                  <a:cubicBezTo>
                    <a:pt x="4900" y="0"/>
                    <a:pt x="0" y="4900"/>
                    <a:pt x="0" y="10945"/>
                  </a:cubicBezTo>
                  <a:cubicBezTo>
                    <a:pt x="0" y="16989"/>
                    <a:pt x="4900" y="21889"/>
                    <a:pt x="10945" y="21889"/>
                  </a:cubicBezTo>
                  <a:cubicBezTo>
                    <a:pt x="16989" y="21889"/>
                    <a:pt x="21889" y="16990"/>
                    <a:pt x="21889" y="10945"/>
                  </a:cubicBezTo>
                  <a:cubicBezTo>
                    <a:pt x="21889" y="4900"/>
                    <a:pt x="16989" y="0"/>
                    <a:pt x="10945" y="0"/>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052;p40">
              <a:extLst>
                <a:ext uri="{FF2B5EF4-FFF2-40B4-BE49-F238E27FC236}">
                  <a16:creationId xmlns:a16="http://schemas.microsoft.com/office/drawing/2014/main" id="{3F2A9E53-FFBD-DD4B-AB36-4323F651C28F}"/>
                </a:ext>
              </a:extLst>
            </p:cNvPr>
            <p:cNvSpPr/>
            <p:nvPr/>
          </p:nvSpPr>
          <p:spPr>
            <a:xfrm>
              <a:off x="4306375" y="1603775"/>
              <a:ext cx="544225" cy="544200"/>
            </a:xfrm>
            <a:custGeom>
              <a:avLst/>
              <a:gdLst/>
              <a:ahLst/>
              <a:cxnLst/>
              <a:rect l="l" t="t" r="r" b="b"/>
              <a:pathLst>
                <a:path w="21769" h="21768" extrusionOk="0">
                  <a:moveTo>
                    <a:pt x="10885" y="1"/>
                  </a:moveTo>
                  <a:cubicBezTo>
                    <a:pt x="4874" y="1"/>
                    <a:pt x="0" y="4874"/>
                    <a:pt x="0" y="10884"/>
                  </a:cubicBezTo>
                  <a:cubicBezTo>
                    <a:pt x="0" y="16895"/>
                    <a:pt x="4876" y="21768"/>
                    <a:pt x="10885" y="21768"/>
                  </a:cubicBezTo>
                  <a:cubicBezTo>
                    <a:pt x="16896" y="21768"/>
                    <a:pt x="21768" y="16895"/>
                    <a:pt x="21768" y="10884"/>
                  </a:cubicBezTo>
                  <a:cubicBezTo>
                    <a:pt x="21768" y="4874"/>
                    <a:pt x="16897" y="1"/>
                    <a:pt x="10885" y="1"/>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053;p40">
              <a:extLst>
                <a:ext uri="{FF2B5EF4-FFF2-40B4-BE49-F238E27FC236}">
                  <a16:creationId xmlns:a16="http://schemas.microsoft.com/office/drawing/2014/main" id="{AF741BDC-4123-9141-BF32-5A235BD55061}"/>
                </a:ext>
              </a:extLst>
            </p:cNvPr>
            <p:cNvSpPr/>
            <p:nvPr/>
          </p:nvSpPr>
          <p:spPr>
            <a:xfrm>
              <a:off x="4307925" y="1605300"/>
              <a:ext cx="541175" cy="541175"/>
            </a:xfrm>
            <a:custGeom>
              <a:avLst/>
              <a:gdLst/>
              <a:ahLst/>
              <a:cxnLst/>
              <a:rect l="l" t="t" r="r" b="b"/>
              <a:pathLst>
                <a:path w="21647" h="21647" extrusionOk="0">
                  <a:moveTo>
                    <a:pt x="10823" y="0"/>
                  </a:moveTo>
                  <a:cubicBezTo>
                    <a:pt x="4845" y="0"/>
                    <a:pt x="0" y="4845"/>
                    <a:pt x="0" y="10823"/>
                  </a:cubicBezTo>
                  <a:cubicBezTo>
                    <a:pt x="0" y="16800"/>
                    <a:pt x="4848" y="21646"/>
                    <a:pt x="10823" y="21646"/>
                  </a:cubicBezTo>
                  <a:cubicBezTo>
                    <a:pt x="16800" y="21646"/>
                    <a:pt x="21646" y="16801"/>
                    <a:pt x="21646" y="10823"/>
                  </a:cubicBezTo>
                  <a:cubicBezTo>
                    <a:pt x="21646" y="4845"/>
                    <a:pt x="16802" y="0"/>
                    <a:pt x="10823" y="0"/>
                  </a:cubicBez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54;p40">
              <a:extLst>
                <a:ext uri="{FF2B5EF4-FFF2-40B4-BE49-F238E27FC236}">
                  <a16:creationId xmlns:a16="http://schemas.microsoft.com/office/drawing/2014/main" id="{C14DCDEB-3825-894A-901F-F15F23412087}"/>
                </a:ext>
              </a:extLst>
            </p:cNvPr>
            <p:cNvSpPr/>
            <p:nvPr/>
          </p:nvSpPr>
          <p:spPr>
            <a:xfrm>
              <a:off x="4307925" y="1605300"/>
              <a:ext cx="541175" cy="541175"/>
            </a:xfrm>
            <a:custGeom>
              <a:avLst/>
              <a:gdLst/>
              <a:ahLst/>
              <a:cxnLst/>
              <a:rect l="l" t="t" r="r" b="b"/>
              <a:pathLst>
                <a:path w="21647" h="21647" extrusionOk="0">
                  <a:moveTo>
                    <a:pt x="0" y="10823"/>
                  </a:moveTo>
                  <a:cubicBezTo>
                    <a:pt x="0" y="4845"/>
                    <a:pt x="4845" y="0"/>
                    <a:pt x="10823" y="0"/>
                  </a:cubicBezTo>
                  <a:cubicBezTo>
                    <a:pt x="16802" y="0"/>
                    <a:pt x="21646" y="4845"/>
                    <a:pt x="21646" y="10823"/>
                  </a:cubicBezTo>
                  <a:cubicBezTo>
                    <a:pt x="21646" y="16801"/>
                    <a:pt x="16800" y="21646"/>
                    <a:pt x="10823" y="21646"/>
                  </a:cubicBezTo>
                  <a:cubicBezTo>
                    <a:pt x="4848" y="21646"/>
                    <a:pt x="0" y="16800"/>
                    <a:pt x="0" y="10823"/>
                  </a:cubicBezTo>
                  <a:close/>
                </a:path>
              </a:pathLst>
            </a:custGeom>
            <a:solidFill>
              <a:srgbClr val="464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55;p40">
              <a:extLst>
                <a:ext uri="{FF2B5EF4-FFF2-40B4-BE49-F238E27FC236}">
                  <a16:creationId xmlns:a16="http://schemas.microsoft.com/office/drawing/2014/main" id="{42CFEC16-342B-BD43-A9AC-F9D2CD429A19}"/>
                </a:ext>
              </a:extLst>
            </p:cNvPr>
            <p:cNvSpPr/>
            <p:nvPr/>
          </p:nvSpPr>
          <p:spPr>
            <a:xfrm>
              <a:off x="4307925" y="1605300"/>
              <a:ext cx="541175" cy="541175"/>
            </a:xfrm>
            <a:custGeom>
              <a:avLst/>
              <a:gdLst/>
              <a:ahLst/>
              <a:cxnLst/>
              <a:rect l="l" t="t" r="r" b="b"/>
              <a:pathLst>
                <a:path w="21647" h="21647" extrusionOk="0">
                  <a:moveTo>
                    <a:pt x="0" y="10823"/>
                  </a:moveTo>
                  <a:cubicBezTo>
                    <a:pt x="0" y="4845"/>
                    <a:pt x="4845" y="0"/>
                    <a:pt x="10823" y="0"/>
                  </a:cubicBezTo>
                  <a:cubicBezTo>
                    <a:pt x="16802" y="0"/>
                    <a:pt x="21646" y="4845"/>
                    <a:pt x="21646" y="10823"/>
                  </a:cubicBezTo>
                  <a:cubicBezTo>
                    <a:pt x="21646" y="16801"/>
                    <a:pt x="16800" y="21646"/>
                    <a:pt x="10823" y="21646"/>
                  </a:cubicBezTo>
                  <a:cubicBezTo>
                    <a:pt x="4848" y="21646"/>
                    <a:pt x="0" y="16800"/>
                    <a:pt x="0" y="10823"/>
                  </a:cubicBezTo>
                  <a:close/>
                </a:path>
              </a:pathLst>
            </a:custGeom>
            <a:solidFill>
              <a:srgbClr val="6767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56;p40">
              <a:extLst>
                <a:ext uri="{FF2B5EF4-FFF2-40B4-BE49-F238E27FC236}">
                  <a16:creationId xmlns:a16="http://schemas.microsoft.com/office/drawing/2014/main" id="{44C059FB-3A94-3847-9D9E-ECA888A47699}"/>
                </a:ext>
              </a:extLst>
            </p:cNvPr>
            <p:cNvSpPr/>
            <p:nvPr/>
          </p:nvSpPr>
          <p:spPr>
            <a:xfrm>
              <a:off x="4307925" y="1605300"/>
              <a:ext cx="541175" cy="541175"/>
            </a:xfrm>
            <a:custGeom>
              <a:avLst/>
              <a:gdLst/>
              <a:ahLst/>
              <a:cxnLst/>
              <a:rect l="l" t="t" r="r" b="b"/>
              <a:pathLst>
                <a:path w="21647" h="21647" extrusionOk="0">
                  <a:moveTo>
                    <a:pt x="0" y="10823"/>
                  </a:moveTo>
                  <a:cubicBezTo>
                    <a:pt x="0" y="4845"/>
                    <a:pt x="4845" y="0"/>
                    <a:pt x="10823" y="0"/>
                  </a:cubicBezTo>
                  <a:cubicBezTo>
                    <a:pt x="16802" y="0"/>
                    <a:pt x="21646" y="4845"/>
                    <a:pt x="21646" y="10823"/>
                  </a:cubicBezTo>
                  <a:cubicBezTo>
                    <a:pt x="21646" y="16801"/>
                    <a:pt x="16800" y="21646"/>
                    <a:pt x="10823" y="21646"/>
                  </a:cubicBezTo>
                  <a:cubicBezTo>
                    <a:pt x="4848" y="21646"/>
                    <a:pt x="0" y="16800"/>
                    <a:pt x="0" y="10823"/>
                  </a:cubicBezTo>
                  <a:close/>
                </a:path>
              </a:pathLst>
            </a:custGeom>
            <a:solidFill>
              <a:srgbClr val="858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57;p40">
              <a:extLst>
                <a:ext uri="{FF2B5EF4-FFF2-40B4-BE49-F238E27FC236}">
                  <a16:creationId xmlns:a16="http://schemas.microsoft.com/office/drawing/2014/main" id="{3F740481-FD53-414A-9AC8-002955D522D2}"/>
                </a:ext>
              </a:extLst>
            </p:cNvPr>
            <p:cNvSpPr/>
            <p:nvPr/>
          </p:nvSpPr>
          <p:spPr>
            <a:xfrm>
              <a:off x="4307925" y="1605300"/>
              <a:ext cx="541175" cy="541175"/>
            </a:xfrm>
            <a:custGeom>
              <a:avLst/>
              <a:gdLst/>
              <a:ahLst/>
              <a:cxnLst/>
              <a:rect l="l" t="t" r="r" b="b"/>
              <a:pathLst>
                <a:path w="21647" h="21647" extrusionOk="0">
                  <a:moveTo>
                    <a:pt x="0" y="10823"/>
                  </a:moveTo>
                  <a:cubicBezTo>
                    <a:pt x="0" y="4845"/>
                    <a:pt x="4845" y="0"/>
                    <a:pt x="10823" y="0"/>
                  </a:cubicBezTo>
                  <a:cubicBezTo>
                    <a:pt x="16802" y="0"/>
                    <a:pt x="21646" y="4845"/>
                    <a:pt x="21646" y="10823"/>
                  </a:cubicBezTo>
                  <a:cubicBezTo>
                    <a:pt x="21646" y="16801"/>
                    <a:pt x="16800" y="21646"/>
                    <a:pt x="10823" y="21646"/>
                  </a:cubicBezTo>
                  <a:cubicBezTo>
                    <a:pt x="4848" y="21646"/>
                    <a:pt x="0" y="16800"/>
                    <a:pt x="0" y="10823"/>
                  </a:cubicBez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58;p40">
              <a:extLst>
                <a:ext uri="{FF2B5EF4-FFF2-40B4-BE49-F238E27FC236}">
                  <a16:creationId xmlns:a16="http://schemas.microsoft.com/office/drawing/2014/main" id="{E272FCD3-A705-FD4A-96C8-FB631768494C}"/>
                </a:ext>
              </a:extLst>
            </p:cNvPr>
            <p:cNvSpPr/>
            <p:nvPr/>
          </p:nvSpPr>
          <p:spPr>
            <a:xfrm>
              <a:off x="4307925" y="1605300"/>
              <a:ext cx="541175" cy="541175"/>
            </a:xfrm>
            <a:custGeom>
              <a:avLst/>
              <a:gdLst/>
              <a:ahLst/>
              <a:cxnLst/>
              <a:rect l="l" t="t" r="r" b="b"/>
              <a:pathLst>
                <a:path w="21647" h="21647" extrusionOk="0">
                  <a:moveTo>
                    <a:pt x="0" y="10823"/>
                  </a:moveTo>
                  <a:cubicBezTo>
                    <a:pt x="0" y="4845"/>
                    <a:pt x="4845" y="0"/>
                    <a:pt x="10823" y="0"/>
                  </a:cubicBezTo>
                  <a:cubicBezTo>
                    <a:pt x="16802" y="0"/>
                    <a:pt x="21646" y="4845"/>
                    <a:pt x="21646" y="10823"/>
                  </a:cubicBezTo>
                  <a:cubicBezTo>
                    <a:pt x="21646" y="16801"/>
                    <a:pt x="16800" y="21646"/>
                    <a:pt x="10823" y="21646"/>
                  </a:cubicBezTo>
                  <a:cubicBezTo>
                    <a:pt x="4848" y="21646"/>
                    <a:pt x="0" y="16800"/>
                    <a:pt x="0" y="10823"/>
                  </a:cubicBezTo>
                  <a:close/>
                </a:path>
              </a:pathLst>
            </a:custGeom>
            <a:solidFill>
              <a:srgbClr val="B9B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59;p40">
              <a:extLst>
                <a:ext uri="{FF2B5EF4-FFF2-40B4-BE49-F238E27FC236}">
                  <a16:creationId xmlns:a16="http://schemas.microsoft.com/office/drawing/2014/main" id="{9785C690-6558-9A4C-9722-9C89733CFDAA}"/>
                </a:ext>
              </a:extLst>
            </p:cNvPr>
            <p:cNvSpPr/>
            <p:nvPr/>
          </p:nvSpPr>
          <p:spPr>
            <a:xfrm>
              <a:off x="4307925" y="1605300"/>
              <a:ext cx="541175" cy="541175"/>
            </a:xfrm>
            <a:custGeom>
              <a:avLst/>
              <a:gdLst/>
              <a:ahLst/>
              <a:cxnLst/>
              <a:rect l="l" t="t" r="r" b="b"/>
              <a:pathLst>
                <a:path w="21647" h="21647" extrusionOk="0">
                  <a:moveTo>
                    <a:pt x="0" y="10823"/>
                  </a:moveTo>
                  <a:cubicBezTo>
                    <a:pt x="0" y="4845"/>
                    <a:pt x="4845" y="0"/>
                    <a:pt x="10823" y="0"/>
                  </a:cubicBezTo>
                  <a:cubicBezTo>
                    <a:pt x="16802" y="0"/>
                    <a:pt x="21646" y="4845"/>
                    <a:pt x="21646" y="10823"/>
                  </a:cubicBezTo>
                  <a:cubicBezTo>
                    <a:pt x="21646" y="16801"/>
                    <a:pt x="16800" y="21646"/>
                    <a:pt x="10823" y="21646"/>
                  </a:cubicBezTo>
                  <a:cubicBezTo>
                    <a:pt x="4848" y="21646"/>
                    <a:pt x="0" y="16800"/>
                    <a:pt x="0" y="10823"/>
                  </a:cubicBezTo>
                  <a:close/>
                </a:path>
              </a:pathLst>
            </a:custGeom>
            <a:solidFill>
              <a:srgbClr val="CE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60;p40">
              <a:extLst>
                <a:ext uri="{FF2B5EF4-FFF2-40B4-BE49-F238E27FC236}">
                  <a16:creationId xmlns:a16="http://schemas.microsoft.com/office/drawing/2014/main" id="{216D74D4-5C6B-C24D-80C4-ECF6B02C4A05}"/>
                </a:ext>
              </a:extLst>
            </p:cNvPr>
            <p:cNvSpPr/>
            <p:nvPr/>
          </p:nvSpPr>
          <p:spPr>
            <a:xfrm>
              <a:off x="4307925" y="1605300"/>
              <a:ext cx="541175" cy="541175"/>
            </a:xfrm>
            <a:custGeom>
              <a:avLst/>
              <a:gdLst/>
              <a:ahLst/>
              <a:cxnLst/>
              <a:rect l="l" t="t" r="r" b="b"/>
              <a:pathLst>
                <a:path w="21647" h="21647" extrusionOk="0">
                  <a:moveTo>
                    <a:pt x="0" y="10823"/>
                  </a:moveTo>
                  <a:cubicBezTo>
                    <a:pt x="0" y="4845"/>
                    <a:pt x="4845" y="0"/>
                    <a:pt x="10823" y="0"/>
                  </a:cubicBezTo>
                  <a:cubicBezTo>
                    <a:pt x="16802" y="0"/>
                    <a:pt x="21646" y="4845"/>
                    <a:pt x="21646" y="10823"/>
                  </a:cubicBezTo>
                  <a:cubicBezTo>
                    <a:pt x="21646" y="16801"/>
                    <a:pt x="16800" y="21646"/>
                    <a:pt x="10823" y="21646"/>
                  </a:cubicBezTo>
                  <a:cubicBezTo>
                    <a:pt x="4848" y="21646"/>
                    <a:pt x="0" y="16800"/>
                    <a:pt x="0" y="10823"/>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61;p40">
              <a:extLst>
                <a:ext uri="{FF2B5EF4-FFF2-40B4-BE49-F238E27FC236}">
                  <a16:creationId xmlns:a16="http://schemas.microsoft.com/office/drawing/2014/main" id="{64553AB7-1104-6E4D-8295-4669B6E7B537}"/>
                </a:ext>
              </a:extLst>
            </p:cNvPr>
            <p:cNvSpPr/>
            <p:nvPr/>
          </p:nvSpPr>
          <p:spPr>
            <a:xfrm>
              <a:off x="4307925" y="1605300"/>
              <a:ext cx="541175" cy="541175"/>
            </a:xfrm>
            <a:custGeom>
              <a:avLst/>
              <a:gdLst/>
              <a:ahLst/>
              <a:cxnLst/>
              <a:rect l="l" t="t" r="r" b="b"/>
              <a:pathLst>
                <a:path w="21647" h="21647" extrusionOk="0">
                  <a:moveTo>
                    <a:pt x="0" y="10823"/>
                  </a:moveTo>
                  <a:cubicBezTo>
                    <a:pt x="0" y="4845"/>
                    <a:pt x="4845" y="0"/>
                    <a:pt x="10823" y="0"/>
                  </a:cubicBezTo>
                  <a:cubicBezTo>
                    <a:pt x="16802" y="0"/>
                    <a:pt x="21646" y="4845"/>
                    <a:pt x="21646" y="10823"/>
                  </a:cubicBezTo>
                  <a:cubicBezTo>
                    <a:pt x="21646" y="16801"/>
                    <a:pt x="16800" y="21646"/>
                    <a:pt x="10823" y="21646"/>
                  </a:cubicBezTo>
                  <a:cubicBezTo>
                    <a:pt x="4848" y="21646"/>
                    <a:pt x="0" y="16800"/>
                    <a:pt x="0" y="10823"/>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62;p40">
              <a:extLst>
                <a:ext uri="{FF2B5EF4-FFF2-40B4-BE49-F238E27FC236}">
                  <a16:creationId xmlns:a16="http://schemas.microsoft.com/office/drawing/2014/main" id="{E9B4059F-301D-F443-A44E-86C931D368AE}"/>
                </a:ext>
              </a:extLst>
            </p:cNvPr>
            <p:cNvSpPr/>
            <p:nvPr/>
          </p:nvSpPr>
          <p:spPr>
            <a:xfrm>
              <a:off x="4307925" y="1605300"/>
              <a:ext cx="541175" cy="541175"/>
            </a:xfrm>
            <a:custGeom>
              <a:avLst/>
              <a:gdLst/>
              <a:ahLst/>
              <a:cxnLst/>
              <a:rect l="l" t="t" r="r" b="b"/>
              <a:pathLst>
                <a:path w="21647" h="21647" extrusionOk="0">
                  <a:moveTo>
                    <a:pt x="0" y="10823"/>
                  </a:moveTo>
                  <a:cubicBezTo>
                    <a:pt x="0" y="4845"/>
                    <a:pt x="4845" y="0"/>
                    <a:pt x="10823" y="0"/>
                  </a:cubicBezTo>
                  <a:cubicBezTo>
                    <a:pt x="16802" y="0"/>
                    <a:pt x="21646" y="4845"/>
                    <a:pt x="21646" y="10823"/>
                  </a:cubicBezTo>
                  <a:cubicBezTo>
                    <a:pt x="21646" y="16801"/>
                    <a:pt x="16800" y="21646"/>
                    <a:pt x="10823" y="21646"/>
                  </a:cubicBezTo>
                  <a:cubicBezTo>
                    <a:pt x="4848" y="21646"/>
                    <a:pt x="0" y="16800"/>
                    <a:pt x="0" y="1082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63;p40">
              <a:extLst>
                <a:ext uri="{FF2B5EF4-FFF2-40B4-BE49-F238E27FC236}">
                  <a16:creationId xmlns:a16="http://schemas.microsoft.com/office/drawing/2014/main" id="{A2B126ED-0EED-3044-BE5A-2892919B350D}"/>
                </a:ext>
              </a:extLst>
            </p:cNvPr>
            <p:cNvSpPr/>
            <p:nvPr/>
          </p:nvSpPr>
          <p:spPr>
            <a:xfrm>
              <a:off x="4364300" y="1661675"/>
              <a:ext cx="428450" cy="428425"/>
            </a:xfrm>
            <a:custGeom>
              <a:avLst/>
              <a:gdLst/>
              <a:ahLst/>
              <a:cxnLst/>
              <a:rect l="l" t="t" r="r" b="b"/>
              <a:pathLst>
                <a:path w="17138" h="17137" extrusionOk="0">
                  <a:moveTo>
                    <a:pt x="8568" y="0"/>
                  </a:moveTo>
                  <a:cubicBezTo>
                    <a:pt x="3836" y="0"/>
                    <a:pt x="0" y="3836"/>
                    <a:pt x="0" y="8568"/>
                  </a:cubicBezTo>
                  <a:cubicBezTo>
                    <a:pt x="0" y="13300"/>
                    <a:pt x="3836" y="17136"/>
                    <a:pt x="8568" y="17136"/>
                  </a:cubicBezTo>
                  <a:cubicBezTo>
                    <a:pt x="13302" y="17136"/>
                    <a:pt x="17137" y="13300"/>
                    <a:pt x="17137" y="8568"/>
                  </a:cubicBezTo>
                  <a:cubicBezTo>
                    <a:pt x="17137" y="3836"/>
                    <a:pt x="13300" y="0"/>
                    <a:pt x="856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64;p40">
              <a:extLst>
                <a:ext uri="{FF2B5EF4-FFF2-40B4-BE49-F238E27FC236}">
                  <a16:creationId xmlns:a16="http://schemas.microsoft.com/office/drawing/2014/main" id="{BAD5599A-6C73-6243-808D-5058B29DFD97}"/>
                </a:ext>
              </a:extLst>
            </p:cNvPr>
            <p:cNvSpPr/>
            <p:nvPr/>
          </p:nvSpPr>
          <p:spPr>
            <a:xfrm>
              <a:off x="4378550" y="1675925"/>
              <a:ext cx="399925" cy="399925"/>
            </a:xfrm>
            <a:custGeom>
              <a:avLst/>
              <a:gdLst/>
              <a:ahLst/>
              <a:cxnLst/>
              <a:rect l="l" t="t" r="r" b="b"/>
              <a:pathLst>
                <a:path w="15997" h="15997" extrusionOk="0">
                  <a:moveTo>
                    <a:pt x="7998" y="0"/>
                  </a:moveTo>
                  <a:cubicBezTo>
                    <a:pt x="3581" y="0"/>
                    <a:pt x="0" y="3581"/>
                    <a:pt x="0" y="7998"/>
                  </a:cubicBezTo>
                  <a:cubicBezTo>
                    <a:pt x="0" y="12415"/>
                    <a:pt x="3582" y="15996"/>
                    <a:pt x="7998" y="15996"/>
                  </a:cubicBezTo>
                  <a:cubicBezTo>
                    <a:pt x="12415" y="15996"/>
                    <a:pt x="15996" y="12415"/>
                    <a:pt x="15996" y="7998"/>
                  </a:cubicBezTo>
                  <a:cubicBezTo>
                    <a:pt x="15996" y="3581"/>
                    <a:pt x="12417" y="0"/>
                    <a:pt x="7998"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65;p40">
              <a:extLst>
                <a:ext uri="{FF2B5EF4-FFF2-40B4-BE49-F238E27FC236}">
                  <a16:creationId xmlns:a16="http://schemas.microsoft.com/office/drawing/2014/main" id="{C73A90E0-B23D-1A4A-9C5C-4B5573506121}"/>
                </a:ext>
              </a:extLst>
            </p:cNvPr>
            <p:cNvSpPr/>
            <p:nvPr/>
          </p:nvSpPr>
          <p:spPr>
            <a:xfrm>
              <a:off x="4378550" y="1675925"/>
              <a:ext cx="399925" cy="399925"/>
            </a:xfrm>
            <a:custGeom>
              <a:avLst/>
              <a:gdLst/>
              <a:ahLst/>
              <a:cxnLst/>
              <a:rect l="l" t="t" r="r" b="b"/>
              <a:pathLst>
                <a:path w="15997" h="15997" extrusionOk="0">
                  <a:moveTo>
                    <a:pt x="0" y="7998"/>
                  </a:moveTo>
                  <a:cubicBezTo>
                    <a:pt x="0" y="3581"/>
                    <a:pt x="3581" y="0"/>
                    <a:pt x="7998" y="0"/>
                  </a:cubicBezTo>
                  <a:cubicBezTo>
                    <a:pt x="12417" y="0"/>
                    <a:pt x="15996" y="3581"/>
                    <a:pt x="15996" y="7998"/>
                  </a:cubicBezTo>
                  <a:cubicBezTo>
                    <a:pt x="15996" y="12415"/>
                    <a:pt x="12415" y="15996"/>
                    <a:pt x="7998" y="15996"/>
                  </a:cubicBezTo>
                  <a:cubicBezTo>
                    <a:pt x="3582" y="15996"/>
                    <a:pt x="0" y="12415"/>
                    <a:pt x="0" y="79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66;p40">
              <a:extLst>
                <a:ext uri="{FF2B5EF4-FFF2-40B4-BE49-F238E27FC236}">
                  <a16:creationId xmlns:a16="http://schemas.microsoft.com/office/drawing/2014/main" id="{7D03AB2C-C545-B74B-8D28-1EEB4B1FD83B}"/>
                </a:ext>
              </a:extLst>
            </p:cNvPr>
            <p:cNvSpPr/>
            <p:nvPr/>
          </p:nvSpPr>
          <p:spPr>
            <a:xfrm>
              <a:off x="4378550" y="1675925"/>
              <a:ext cx="399925" cy="399925"/>
            </a:xfrm>
            <a:custGeom>
              <a:avLst/>
              <a:gdLst/>
              <a:ahLst/>
              <a:cxnLst/>
              <a:rect l="l" t="t" r="r" b="b"/>
              <a:pathLst>
                <a:path w="15997" h="15997" extrusionOk="0">
                  <a:moveTo>
                    <a:pt x="0" y="7998"/>
                  </a:moveTo>
                  <a:cubicBezTo>
                    <a:pt x="0" y="3581"/>
                    <a:pt x="3581" y="0"/>
                    <a:pt x="7998" y="0"/>
                  </a:cubicBezTo>
                  <a:cubicBezTo>
                    <a:pt x="12417" y="0"/>
                    <a:pt x="15996" y="3581"/>
                    <a:pt x="15996" y="7998"/>
                  </a:cubicBezTo>
                  <a:cubicBezTo>
                    <a:pt x="15996" y="12415"/>
                    <a:pt x="12415" y="15996"/>
                    <a:pt x="7998" y="15996"/>
                  </a:cubicBezTo>
                  <a:cubicBezTo>
                    <a:pt x="3582" y="15996"/>
                    <a:pt x="0" y="12415"/>
                    <a:pt x="0" y="7998"/>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67;p40">
              <a:extLst>
                <a:ext uri="{FF2B5EF4-FFF2-40B4-BE49-F238E27FC236}">
                  <a16:creationId xmlns:a16="http://schemas.microsoft.com/office/drawing/2014/main" id="{8AEAA4C2-30AB-D441-9EF4-AFF05568957A}"/>
                </a:ext>
              </a:extLst>
            </p:cNvPr>
            <p:cNvSpPr/>
            <p:nvPr/>
          </p:nvSpPr>
          <p:spPr>
            <a:xfrm>
              <a:off x="4387175" y="1684550"/>
              <a:ext cx="382650" cy="382675"/>
            </a:xfrm>
            <a:custGeom>
              <a:avLst/>
              <a:gdLst/>
              <a:ahLst/>
              <a:cxnLst/>
              <a:rect l="l" t="t" r="r" b="b"/>
              <a:pathLst>
                <a:path w="15306" h="15307" extrusionOk="0">
                  <a:moveTo>
                    <a:pt x="7653" y="0"/>
                  </a:moveTo>
                  <a:cubicBezTo>
                    <a:pt x="3428" y="0"/>
                    <a:pt x="0" y="3426"/>
                    <a:pt x="0" y="7653"/>
                  </a:cubicBezTo>
                  <a:cubicBezTo>
                    <a:pt x="0" y="11879"/>
                    <a:pt x="3428" y="15306"/>
                    <a:pt x="7653" y="15306"/>
                  </a:cubicBezTo>
                  <a:cubicBezTo>
                    <a:pt x="11880" y="15306"/>
                    <a:pt x="15306" y="11880"/>
                    <a:pt x="15306" y="7653"/>
                  </a:cubicBezTo>
                  <a:cubicBezTo>
                    <a:pt x="15306" y="3426"/>
                    <a:pt x="11880" y="0"/>
                    <a:pt x="7653" y="0"/>
                  </a:cubicBezTo>
                  <a:close/>
                </a:path>
              </a:pathLst>
            </a:custGeom>
            <a:solidFill>
              <a:srgbClr val="959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68;p40">
              <a:extLst>
                <a:ext uri="{FF2B5EF4-FFF2-40B4-BE49-F238E27FC236}">
                  <a16:creationId xmlns:a16="http://schemas.microsoft.com/office/drawing/2014/main" id="{584461F1-874D-1F43-9C93-E1EFBBE88532}"/>
                </a:ext>
              </a:extLst>
            </p:cNvPr>
            <p:cNvSpPr/>
            <p:nvPr/>
          </p:nvSpPr>
          <p:spPr>
            <a:xfrm>
              <a:off x="4387175" y="1684550"/>
              <a:ext cx="382650" cy="382675"/>
            </a:xfrm>
            <a:custGeom>
              <a:avLst/>
              <a:gdLst/>
              <a:ahLst/>
              <a:cxnLst/>
              <a:rect l="l" t="t" r="r" b="b"/>
              <a:pathLst>
                <a:path w="15306" h="15307" extrusionOk="0">
                  <a:moveTo>
                    <a:pt x="0" y="7653"/>
                  </a:moveTo>
                  <a:cubicBezTo>
                    <a:pt x="0" y="3426"/>
                    <a:pt x="3428" y="0"/>
                    <a:pt x="7653" y="0"/>
                  </a:cubicBezTo>
                  <a:cubicBezTo>
                    <a:pt x="11880" y="0"/>
                    <a:pt x="15306" y="3426"/>
                    <a:pt x="15306" y="7653"/>
                  </a:cubicBezTo>
                  <a:cubicBezTo>
                    <a:pt x="15306" y="11880"/>
                    <a:pt x="11880" y="15306"/>
                    <a:pt x="7653" y="15306"/>
                  </a:cubicBezTo>
                  <a:cubicBezTo>
                    <a:pt x="3428" y="15306"/>
                    <a:pt x="0" y="11879"/>
                    <a:pt x="0" y="76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69;p40">
              <a:extLst>
                <a:ext uri="{FF2B5EF4-FFF2-40B4-BE49-F238E27FC236}">
                  <a16:creationId xmlns:a16="http://schemas.microsoft.com/office/drawing/2014/main" id="{861A53AE-E720-A946-970B-ECA967353C11}"/>
                </a:ext>
              </a:extLst>
            </p:cNvPr>
            <p:cNvSpPr/>
            <p:nvPr/>
          </p:nvSpPr>
          <p:spPr>
            <a:xfrm>
              <a:off x="4497225" y="1794625"/>
              <a:ext cx="162500" cy="162525"/>
            </a:xfrm>
            <a:custGeom>
              <a:avLst/>
              <a:gdLst/>
              <a:ahLst/>
              <a:cxnLst/>
              <a:rect l="l" t="t" r="r" b="b"/>
              <a:pathLst>
                <a:path w="6500" h="6501" extrusionOk="0">
                  <a:moveTo>
                    <a:pt x="1" y="3250"/>
                  </a:moveTo>
                  <a:cubicBezTo>
                    <a:pt x="1" y="1455"/>
                    <a:pt x="1457" y="0"/>
                    <a:pt x="3251" y="0"/>
                  </a:cubicBezTo>
                  <a:cubicBezTo>
                    <a:pt x="5047" y="0"/>
                    <a:pt x="6500" y="1455"/>
                    <a:pt x="6500" y="3250"/>
                  </a:cubicBezTo>
                  <a:cubicBezTo>
                    <a:pt x="6500" y="5045"/>
                    <a:pt x="5044" y="6500"/>
                    <a:pt x="3251" y="6500"/>
                  </a:cubicBezTo>
                  <a:cubicBezTo>
                    <a:pt x="1458" y="6500"/>
                    <a:pt x="1" y="5045"/>
                    <a:pt x="1" y="32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70;p40">
              <a:extLst>
                <a:ext uri="{FF2B5EF4-FFF2-40B4-BE49-F238E27FC236}">
                  <a16:creationId xmlns:a16="http://schemas.microsoft.com/office/drawing/2014/main" id="{8B355596-C47B-8B43-8DD2-49A840A35DCF}"/>
                </a:ext>
              </a:extLst>
            </p:cNvPr>
            <p:cNvSpPr/>
            <p:nvPr/>
          </p:nvSpPr>
          <p:spPr>
            <a:xfrm>
              <a:off x="4497225" y="1794625"/>
              <a:ext cx="162500" cy="162525"/>
            </a:xfrm>
            <a:custGeom>
              <a:avLst/>
              <a:gdLst/>
              <a:ahLst/>
              <a:cxnLst/>
              <a:rect l="l" t="t" r="r" b="b"/>
              <a:pathLst>
                <a:path w="6500" h="6501" extrusionOk="0">
                  <a:moveTo>
                    <a:pt x="1" y="3250"/>
                  </a:moveTo>
                  <a:cubicBezTo>
                    <a:pt x="1" y="1455"/>
                    <a:pt x="1457" y="0"/>
                    <a:pt x="3251" y="0"/>
                  </a:cubicBezTo>
                  <a:cubicBezTo>
                    <a:pt x="5047" y="0"/>
                    <a:pt x="6500" y="1455"/>
                    <a:pt x="6500" y="3250"/>
                  </a:cubicBezTo>
                  <a:cubicBezTo>
                    <a:pt x="6500" y="5045"/>
                    <a:pt x="5044" y="6500"/>
                    <a:pt x="3251" y="6500"/>
                  </a:cubicBezTo>
                  <a:cubicBezTo>
                    <a:pt x="1458" y="6500"/>
                    <a:pt x="1" y="5045"/>
                    <a:pt x="1" y="325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71;p40">
              <a:extLst>
                <a:ext uri="{FF2B5EF4-FFF2-40B4-BE49-F238E27FC236}">
                  <a16:creationId xmlns:a16="http://schemas.microsoft.com/office/drawing/2014/main" id="{B2A58A9A-F55A-0644-8546-1461C8A576CC}"/>
                </a:ext>
              </a:extLst>
            </p:cNvPr>
            <p:cNvSpPr/>
            <p:nvPr/>
          </p:nvSpPr>
          <p:spPr>
            <a:xfrm>
              <a:off x="4564700" y="1965625"/>
              <a:ext cx="29400" cy="75350"/>
            </a:xfrm>
            <a:custGeom>
              <a:avLst/>
              <a:gdLst/>
              <a:ahLst/>
              <a:cxnLst/>
              <a:rect l="l" t="t" r="r" b="b"/>
              <a:pathLst>
                <a:path w="1176" h="3014" extrusionOk="0">
                  <a:moveTo>
                    <a:pt x="283" y="0"/>
                  </a:moveTo>
                  <a:cubicBezTo>
                    <a:pt x="127" y="0"/>
                    <a:pt x="1" y="126"/>
                    <a:pt x="2" y="281"/>
                  </a:cubicBezTo>
                  <a:lnTo>
                    <a:pt x="2" y="2732"/>
                  </a:lnTo>
                  <a:cubicBezTo>
                    <a:pt x="2" y="2887"/>
                    <a:pt x="127" y="3013"/>
                    <a:pt x="283" y="3013"/>
                  </a:cubicBezTo>
                  <a:lnTo>
                    <a:pt x="895" y="3013"/>
                  </a:lnTo>
                  <a:cubicBezTo>
                    <a:pt x="1050" y="3013"/>
                    <a:pt x="1176" y="2887"/>
                    <a:pt x="1176" y="2732"/>
                  </a:cubicBezTo>
                  <a:lnTo>
                    <a:pt x="1176" y="281"/>
                  </a:lnTo>
                  <a:cubicBezTo>
                    <a:pt x="1176" y="126"/>
                    <a:pt x="1050" y="0"/>
                    <a:pt x="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72;p40">
              <a:extLst>
                <a:ext uri="{FF2B5EF4-FFF2-40B4-BE49-F238E27FC236}">
                  <a16:creationId xmlns:a16="http://schemas.microsoft.com/office/drawing/2014/main" id="{35C5BFEE-CA06-E94C-A8D5-AFBA0FF87017}"/>
                </a:ext>
              </a:extLst>
            </p:cNvPr>
            <p:cNvSpPr/>
            <p:nvPr/>
          </p:nvSpPr>
          <p:spPr>
            <a:xfrm>
              <a:off x="4564700" y="1712900"/>
              <a:ext cx="29400" cy="75350"/>
            </a:xfrm>
            <a:custGeom>
              <a:avLst/>
              <a:gdLst/>
              <a:ahLst/>
              <a:cxnLst/>
              <a:rect l="l" t="t" r="r" b="b"/>
              <a:pathLst>
                <a:path w="1176" h="3014" extrusionOk="0">
                  <a:moveTo>
                    <a:pt x="283" y="1"/>
                  </a:moveTo>
                  <a:cubicBezTo>
                    <a:pt x="127" y="1"/>
                    <a:pt x="2" y="127"/>
                    <a:pt x="2" y="281"/>
                  </a:cubicBezTo>
                  <a:lnTo>
                    <a:pt x="2" y="2732"/>
                  </a:lnTo>
                  <a:cubicBezTo>
                    <a:pt x="1" y="2888"/>
                    <a:pt x="127" y="3013"/>
                    <a:pt x="283" y="3013"/>
                  </a:cubicBezTo>
                  <a:lnTo>
                    <a:pt x="895" y="3013"/>
                  </a:lnTo>
                  <a:cubicBezTo>
                    <a:pt x="1050" y="3013"/>
                    <a:pt x="1176" y="2888"/>
                    <a:pt x="1176" y="2732"/>
                  </a:cubicBezTo>
                  <a:lnTo>
                    <a:pt x="1176" y="281"/>
                  </a:lnTo>
                  <a:cubicBezTo>
                    <a:pt x="1176" y="127"/>
                    <a:pt x="1050" y="1"/>
                    <a:pt x="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73;p40">
              <a:extLst>
                <a:ext uri="{FF2B5EF4-FFF2-40B4-BE49-F238E27FC236}">
                  <a16:creationId xmlns:a16="http://schemas.microsoft.com/office/drawing/2014/main" id="{0D9664FC-B5F9-6749-A0FF-F60A6262F304}"/>
                </a:ext>
              </a:extLst>
            </p:cNvPr>
            <p:cNvSpPr/>
            <p:nvPr/>
          </p:nvSpPr>
          <p:spPr>
            <a:xfrm>
              <a:off x="4415400" y="1862250"/>
              <a:ext cx="75325" cy="29375"/>
            </a:xfrm>
            <a:custGeom>
              <a:avLst/>
              <a:gdLst/>
              <a:ahLst/>
              <a:cxnLst/>
              <a:rect l="l" t="t" r="r" b="b"/>
              <a:pathLst>
                <a:path w="3013" h="1175" extrusionOk="0">
                  <a:moveTo>
                    <a:pt x="281" y="1"/>
                  </a:moveTo>
                  <a:cubicBezTo>
                    <a:pt x="125" y="1"/>
                    <a:pt x="0" y="125"/>
                    <a:pt x="0" y="281"/>
                  </a:cubicBezTo>
                  <a:lnTo>
                    <a:pt x="0" y="894"/>
                  </a:lnTo>
                  <a:cubicBezTo>
                    <a:pt x="0" y="1049"/>
                    <a:pt x="125" y="1174"/>
                    <a:pt x="281" y="1174"/>
                  </a:cubicBezTo>
                  <a:lnTo>
                    <a:pt x="2732" y="1174"/>
                  </a:lnTo>
                  <a:cubicBezTo>
                    <a:pt x="2887" y="1174"/>
                    <a:pt x="3013" y="1049"/>
                    <a:pt x="3013" y="894"/>
                  </a:cubicBezTo>
                  <a:lnTo>
                    <a:pt x="3013" y="281"/>
                  </a:lnTo>
                  <a:cubicBezTo>
                    <a:pt x="3013" y="125"/>
                    <a:pt x="2887" y="1"/>
                    <a:pt x="2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74;p40">
              <a:extLst>
                <a:ext uri="{FF2B5EF4-FFF2-40B4-BE49-F238E27FC236}">
                  <a16:creationId xmlns:a16="http://schemas.microsoft.com/office/drawing/2014/main" id="{5C8BFFCE-998D-F745-821A-3404DECDF782}"/>
                </a:ext>
              </a:extLst>
            </p:cNvPr>
            <p:cNvSpPr/>
            <p:nvPr/>
          </p:nvSpPr>
          <p:spPr>
            <a:xfrm>
              <a:off x="4668125" y="1862250"/>
              <a:ext cx="75325" cy="29375"/>
            </a:xfrm>
            <a:custGeom>
              <a:avLst/>
              <a:gdLst/>
              <a:ahLst/>
              <a:cxnLst/>
              <a:rect l="l" t="t" r="r" b="b"/>
              <a:pathLst>
                <a:path w="3013" h="1175" extrusionOk="0">
                  <a:moveTo>
                    <a:pt x="281" y="1"/>
                  </a:moveTo>
                  <a:cubicBezTo>
                    <a:pt x="126" y="1"/>
                    <a:pt x="0" y="127"/>
                    <a:pt x="0" y="281"/>
                  </a:cubicBezTo>
                  <a:lnTo>
                    <a:pt x="0" y="894"/>
                  </a:lnTo>
                  <a:cubicBezTo>
                    <a:pt x="0" y="1049"/>
                    <a:pt x="126" y="1174"/>
                    <a:pt x="281" y="1174"/>
                  </a:cubicBezTo>
                  <a:lnTo>
                    <a:pt x="2730" y="1174"/>
                  </a:lnTo>
                  <a:cubicBezTo>
                    <a:pt x="2731" y="1174"/>
                    <a:pt x="2732" y="1174"/>
                    <a:pt x="2733" y="1174"/>
                  </a:cubicBezTo>
                  <a:cubicBezTo>
                    <a:pt x="2888" y="1174"/>
                    <a:pt x="3013" y="1049"/>
                    <a:pt x="3011" y="894"/>
                  </a:cubicBezTo>
                  <a:lnTo>
                    <a:pt x="3011" y="281"/>
                  </a:lnTo>
                  <a:cubicBezTo>
                    <a:pt x="3013" y="127"/>
                    <a:pt x="2887" y="1"/>
                    <a:pt x="2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75;p40">
              <a:extLst>
                <a:ext uri="{FF2B5EF4-FFF2-40B4-BE49-F238E27FC236}">
                  <a16:creationId xmlns:a16="http://schemas.microsoft.com/office/drawing/2014/main" id="{EC9B657A-786C-794B-9C22-EFC6CCC52407}"/>
                </a:ext>
              </a:extLst>
            </p:cNvPr>
            <p:cNvSpPr/>
            <p:nvPr/>
          </p:nvSpPr>
          <p:spPr>
            <a:xfrm>
              <a:off x="4455275" y="1932175"/>
              <a:ext cx="69575" cy="68225"/>
            </a:xfrm>
            <a:custGeom>
              <a:avLst/>
              <a:gdLst/>
              <a:ahLst/>
              <a:cxnLst/>
              <a:rect l="l" t="t" r="r" b="b"/>
              <a:pathLst>
                <a:path w="2783" h="2729" extrusionOk="0">
                  <a:moveTo>
                    <a:pt x="2041" y="1"/>
                  </a:moveTo>
                  <a:cubicBezTo>
                    <a:pt x="1969" y="1"/>
                    <a:pt x="1898" y="28"/>
                    <a:pt x="1843" y="84"/>
                  </a:cubicBezTo>
                  <a:lnTo>
                    <a:pt x="110" y="1816"/>
                  </a:lnTo>
                  <a:cubicBezTo>
                    <a:pt x="0" y="1925"/>
                    <a:pt x="0" y="2104"/>
                    <a:pt x="110" y="2214"/>
                  </a:cubicBezTo>
                  <a:lnTo>
                    <a:pt x="544" y="2647"/>
                  </a:lnTo>
                  <a:cubicBezTo>
                    <a:pt x="598" y="2702"/>
                    <a:pt x="670" y="2729"/>
                    <a:pt x="742" y="2729"/>
                  </a:cubicBezTo>
                  <a:cubicBezTo>
                    <a:pt x="814" y="2729"/>
                    <a:pt x="885" y="2702"/>
                    <a:pt x="940" y="2647"/>
                  </a:cubicBezTo>
                  <a:lnTo>
                    <a:pt x="2674" y="913"/>
                  </a:lnTo>
                  <a:cubicBezTo>
                    <a:pt x="2783" y="804"/>
                    <a:pt x="2783" y="626"/>
                    <a:pt x="2674" y="517"/>
                  </a:cubicBezTo>
                  <a:lnTo>
                    <a:pt x="2239" y="84"/>
                  </a:lnTo>
                  <a:cubicBezTo>
                    <a:pt x="2185" y="28"/>
                    <a:pt x="2113" y="1"/>
                    <a:pt x="2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76;p40">
              <a:extLst>
                <a:ext uri="{FF2B5EF4-FFF2-40B4-BE49-F238E27FC236}">
                  <a16:creationId xmlns:a16="http://schemas.microsoft.com/office/drawing/2014/main" id="{1E4A50C1-65CB-0942-9501-8D95EBCC3EC7}"/>
                </a:ext>
              </a:extLst>
            </p:cNvPr>
            <p:cNvSpPr/>
            <p:nvPr/>
          </p:nvSpPr>
          <p:spPr>
            <a:xfrm>
              <a:off x="4633950" y="1753500"/>
              <a:ext cx="69600" cy="68200"/>
            </a:xfrm>
            <a:custGeom>
              <a:avLst/>
              <a:gdLst/>
              <a:ahLst/>
              <a:cxnLst/>
              <a:rect l="l" t="t" r="r" b="b"/>
              <a:pathLst>
                <a:path w="2784" h="2728" extrusionOk="0">
                  <a:moveTo>
                    <a:pt x="2042" y="0"/>
                  </a:moveTo>
                  <a:cubicBezTo>
                    <a:pt x="1971" y="0"/>
                    <a:pt x="1899" y="27"/>
                    <a:pt x="1844" y="82"/>
                  </a:cubicBezTo>
                  <a:lnTo>
                    <a:pt x="111" y="1816"/>
                  </a:lnTo>
                  <a:cubicBezTo>
                    <a:pt x="1" y="1925"/>
                    <a:pt x="1" y="2102"/>
                    <a:pt x="111" y="2212"/>
                  </a:cubicBezTo>
                  <a:lnTo>
                    <a:pt x="544" y="2645"/>
                  </a:lnTo>
                  <a:cubicBezTo>
                    <a:pt x="599" y="2700"/>
                    <a:pt x="671" y="2727"/>
                    <a:pt x="743" y="2727"/>
                  </a:cubicBezTo>
                  <a:cubicBezTo>
                    <a:pt x="815" y="2727"/>
                    <a:pt x="887" y="2700"/>
                    <a:pt x="942" y="2645"/>
                  </a:cubicBezTo>
                  <a:lnTo>
                    <a:pt x="2674" y="913"/>
                  </a:lnTo>
                  <a:cubicBezTo>
                    <a:pt x="2783" y="802"/>
                    <a:pt x="2783" y="625"/>
                    <a:pt x="2674" y="516"/>
                  </a:cubicBezTo>
                  <a:lnTo>
                    <a:pt x="2241" y="82"/>
                  </a:lnTo>
                  <a:cubicBezTo>
                    <a:pt x="2186" y="27"/>
                    <a:pt x="2114" y="0"/>
                    <a:pt x="20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77;p40">
              <a:extLst>
                <a:ext uri="{FF2B5EF4-FFF2-40B4-BE49-F238E27FC236}">
                  <a16:creationId xmlns:a16="http://schemas.microsoft.com/office/drawing/2014/main" id="{B33CAA6F-EAEA-924E-9C99-E8BBDE6AC915}"/>
                </a:ext>
              </a:extLst>
            </p:cNvPr>
            <p:cNvSpPr/>
            <p:nvPr/>
          </p:nvSpPr>
          <p:spPr>
            <a:xfrm>
              <a:off x="4455275" y="1753500"/>
              <a:ext cx="69575" cy="68200"/>
            </a:xfrm>
            <a:custGeom>
              <a:avLst/>
              <a:gdLst/>
              <a:ahLst/>
              <a:cxnLst/>
              <a:rect l="l" t="t" r="r" b="b"/>
              <a:pathLst>
                <a:path w="2783" h="2728" extrusionOk="0">
                  <a:moveTo>
                    <a:pt x="742" y="0"/>
                  </a:moveTo>
                  <a:cubicBezTo>
                    <a:pt x="670" y="0"/>
                    <a:pt x="598" y="27"/>
                    <a:pt x="544" y="82"/>
                  </a:cubicBezTo>
                  <a:lnTo>
                    <a:pt x="110" y="516"/>
                  </a:lnTo>
                  <a:cubicBezTo>
                    <a:pt x="0" y="625"/>
                    <a:pt x="0" y="802"/>
                    <a:pt x="110" y="913"/>
                  </a:cubicBezTo>
                  <a:lnTo>
                    <a:pt x="1843" y="2645"/>
                  </a:lnTo>
                  <a:cubicBezTo>
                    <a:pt x="1898" y="2700"/>
                    <a:pt x="1969" y="2727"/>
                    <a:pt x="2041" y="2727"/>
                  </a:cubicBezTo>
                  <a:cubicBezTo>
                    <a:pt x="2113" y="2727"/>
                    <a:pt x="2185" y="2700"/>
                    <a:pt x="2239" y="2645"/>
                  </a:cubicBezTo>
                  <a:lnTo>
                    <a:pt x="2674" y="2212"/>
                  </a:lnTo>
                  <a:cubicBezTo>
                    <a:pt x="2783" y="2102"/>
                    <a:pt x="2783" y="1925"/>
                    <a:pt x="2674" y="1816"/>
                  </a:cubicBezTo>
                  <a:lnTo>
                    <a:pt x="940" y="82"/>
                  </a:lnTo>
                  <a:cubicBezTo>
                    <a:pt x="885" y="27"/>
                    <a:pt x="814" y="0"/>
                    <a:pt x="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78;p40">
              <a:extLst>
                <a:ext uri="{FF2B5EF4-FFF2-40B4-BE49-F238E27FC236}">
                  <a16:creationId xmlns:a16="http://schemas.microsoft.com/office/drawing/2014/main" id="{8FD63B4A-866C-9545-9CB4-D97D9C797FCA}"/>
                </a:ext>
              </a:extLst>
            </p:cNvPr>
            <p:cNvSpPr/>
            <p:nvPr/>
          </p:nvSpPr>
          <p:spPr>
            <a:xfrm>
              <a:off x="4633950" y="1932175"/>
              <a:ext cx="69600" cy="68225"/>
            </a:xfrm>
            <a:custGeom>
              <a:avLst/>
              <a:gdLst/>
              <a:ahLst/>
              <a:cxnLst/>
              <a:rect l="l" t="t" r="r" b="b"/>
              <a:pathLst>
                <a:path w="2784" h="2729" extrusionOk="0">
                  <a:moveTo>
                    <a:pt x="743" y="1"/>
                  </a:moveTo>
                  <a:cubicBezTo>
                    <a:pt x="671" y="1"/>
                    <a:pt x="599" y="28"/>
                    <a:pt x="544" y="84"/>
                  </a:cubicBezTo>
                  <a:lnTo>
                    <a:pt x="111" y="517"/>
                  </a:lnTo>
                  <a:cubicBezTo>
                    <a:pt x="1" y="626"/>
                    <a:pt x="1" y="804"/>
                    <a:pt x="111" y="913"/>
                  </a:cubicBezTo>
                  <a:lnTo>
                    <a:pt x="1844" y="2647"/>
                  </a:lnTo>
                  <a:cubicBezTo>
                    <a:pt x="1899" y="2702"/>
                    <a:pt x="1971" y="2729"/>
                    <a:pt x="2042" y="2729"/>
                  </a:cubicBezTo>
                  <a:cubicBezTo>
                    <a:pt x="2114" y="2729"/>
                    <a:pt x="2185" y="2702"/>
                    <a:pt x="2240" y="2647"/>
                  </a:cubicBezTo>
                  <a:lnTo>
                    <a:pt x="2674" y="2213"/>
                  </a:lnTo>
                  <a:cubicBezTo>
                    <a:pt x="2783" y="2102"/>
                    <a:pt x="2783" y="1925"/>
                    <a:pt x="2674" y="1816"/>
                  </a:cubicBezTo>
                  <a:lnTo>
                    <a:pt x="942" y="84"/>
                  </a:lnTo>
                  <a:cubicBezTo>
                    <a:pt x="887" y="28"/>
                    <a:pt x="815" y="1"/>
                    <a:pt x="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79;p40">
              <a:extLst>
                <a:ext uri="{FF2B5EF4-FFF2-40B4-BE49-F238E27FC236}">
                  <a16:creationId xmlns:a16="http://schemas.microsoft.com/office/drawing/2014/main" id="{F7B22767-AF08-6F4F-9FCD-EC18BB4149A3}"/>
                </a:ext>
              </a:extLst>
            </p:cNvPr>
            <p:cNvSpPr/>
            <p:nvPr/>
          </p:nvSpPr>
          <p:spPr>
            <a:xfrm>
              <a:off x="4503375" y="1955125"/>
              <a:ext cx="53900" cy="76475"/>
            </a:xfrm>
            <a:custGeom>
              <a:avLst/>
              <a:gdLst/>
              <a:ahLst/>
              <a:cxnLst/>
              <a:rect l="l" t="t" r="r" b="b"/>
              <a:pathLst>
                <a:path w="2156" h="3059" extrusionOk="0">
                  <a:moveTo>
                    <a:pt x="1271" y="1"/>
                  </a:moveTo>
                  <a:cubicBezTo>
                    <a:pt x="1162" y="1"/>
                    <a:pt x="1058" y="65"/>
                    <a:pt x="1014" y="172"/>
                  </a:cubicBezTo>
                  <a:lnTo>
                    <a:pt x="62" y="2431"/>
                  </a:lnTo>
                  <a:cubicBezTo>
                    <a:pt x="0" y="2573"/>
                    <a:pt x="67" y="2739"/>
                    <a:pt x="210" y="2799"/>
                  </a:cubicBezTo>
                  <a:lnTo>
                    <a:pt x="775" y="3037"/>
                  </a:lnTo>
                  <a:cubicBezTo>
                    <a:pt x="811" y="3052"/>
                    <a:pt x="848" y="3059"/>
                    <a:pt x="884" y="3059"/>
                  </a:cubicBezTo>
                  <a:cubicBezTo>
                    <a:pt x="994" y="3059"/>
                    <a:pt x="1098" y="2994"/>
                    <a:pt x="1144" y="2887"/>
                  </a:cubicBezTo>
                  <a:lnTo>
                    <a:pt x="2095" y="629"/>
                  </a:lnTo>
                  <a:cubicBezTo>
                    <a:pt x="2156" y="486"/>
                    <a:pt x="2089" y="322"/>
                    <a:pt x="1946" y="262"/>
                  </a:cubicBezTo>
                  <a:lnTo>
                    <a:pt x="1380" y="23"/>
                  </a:lnTo>
                  <a:cubicBezTo>
                    <a:pt x="1345" y="8"/>
                    <a:pt x="1308" y="1"/>
                    <a:pt x="1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80;p40">
              <a:extLst>
                <a:ext uri="{FF2B5EF4-FFF2-40B4-BE49-F238E27FC236}">
                  <a16:creationId xmlns:a16="http://schemas.microsoft.com/office/drawing/2014/main" id="{17AB3076-1459-C042-9B9A-D023DA5739A5}"/>
                </a:ext>
              </a:extLst>
            </p:cNvPr>
            <p:cNvSpPr/>
            <p:nvPr/>
          </p:nvSpPr>
          <p:spPr>
            <a:xfrm>
              <a:off x="4601550" y="1722250"/>
              <a:ext cx="53900" cy="76500"/>
            </a:xfrm>
            <a:custGeom>
              <a:avLst/>
              <a:gdLst/>
              <a:ahLst/>
              <a:cxnLst/>
              <a:rect l="l" t="t" r="r" b="b"/>
              <a:pathLst>
                <a:path w="2156" h="3060" extrusionOk="0">
                  <a:moveTo>
                    <a:pt x="1272" y="1"/>
                  </a:moveTo>
                  <a:cubicBezTo>
                    <a:pt x="1162" y="1"/>
                    <a:pt x="1058" y="66"/>
                    <a:pt x="1013" y="174"/>
                  </a:cubicBezTo>
                  <a:lnTo>
                    <a:pt x="61" y="2432"/>
                  </a:lnTo>
                  <a:cubicBezTo>
                    <a:pt x="1" y="2574"/>
                    <a:pt x="68" y="2739"/>
                    <a:pt x="211" y="2799"/>
                  </a:cubicBezTo>
                  <a:lnTo>
                    <a:pt x="774" y="3037"/>
                  </a:lnTo>
                  <a:cubicBezTo>
                    <a:pt x="810" y="3052"/>
                    <a:pt x="847" y="3059"/>
                    <a:pt x="883" y="3059"/>
                  </a:cubicBezTo>
                  <a:cubicBezTo>
                    <a:pt x="993" y="3059"/>
                    <a:pt x="1098" y="2995"/>
                    <a:pt x="1143" y="2887"/>
                  </a:cubicBezTo>
                  <a:lnTo>
                    <a:pt x="2095" y="629"/>
                  </a:lnTo>
                  <a:cubicBezTo>
                    <a:pt x="2155" y="486"/>
                    <a:pt x="2088" y="321"/>
                    <a:pt x="1945" y="262"/>
                  </a:cubicBezTo>
                  <a:lnTo>
                    <a:pt x="1381" y="23"/>
                  </a:lnTo>
                  <a:cubicBezTo>
                    <a:pt x="1345" y="8"/>
                    <a:pt x="1308" y="1"/>
                    <a:pt x="1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81;p40">
              <a:extLst>
                <a:ext uri="{FF2B5EF4-FFF2-40B4-BE49-F238E27FC236}">
                  <a16:creationId xmlns:a16="http://schemas.microsoft.com/office/drawing/2014/main" id="{2F6D9B4D-E1A1-7E44-BC9E-456D9732FC58}"/>
                </a:ext>
              </a:extLst>
            </p:cNvPr>
            <p:cNvSpPr/>
            <p:nvPr/>
          </p:nvSpPr>
          <p:spPr>
            <a:xfrm>
              <a:off x="4423800" y="1801875"/>
              <a:ext cx="78375" cy="51975"/>
            </a:xfrm>
            <a:custGeom>
              <a:avLst/>
              <a:gdLst/>
              <a:ahLst/>
              <a:cxnLst/>
              <a:rect l="l" t="t" r="r" b="b"/>
              <a:pathLst>
                <a:path w="3135" h="2079" extrusionOk="0">
                  <a:moveTo>
                    <a:pt x="557" y="0"/>
                  </a:moveTo>
                  <a:cubicBezTo>
                    <a:pt x="448" y="0"/>
                    <a:pt x="343" y="65"/>
                    <a:pt x="298" y="172"/>
                  </a:cubicBezTo>
                  <a:lnTo>
                    <a:pt x="61" y="737"/>
                  </a:lnTo>
                  <a:cubicBezTo>
                    <a:pt x="0" y="880"/>
                    <a:pt x="67" y="1044"/>
                    <a:pt x="210" y="1104"/>
                  </a:cubicBezTo>
                  <a:lnTo>
                    <a:pt x="2468" y="2056"/>
                  </a:lnTo>
                  <a:cubicBezTo>
                    <a:pt x="2504" y="2071"/>
                    <a:pt x="2541" y="2078"/>
                    <a:pt x="2577" y="2078"/>
                  </a:cubicBezTo>
                  <a:cubicBezTo>
                    <a:pt x="2687" y="2078"/>
                    <a:pt x="2790" y="2014"/>
                    <a:pt x="2836" y="1906"/>
                  </a:cubicBezTo>
                  <a:lnTo>
                    <a:pt x="3074" y="1342"/>
                  </a:lnTo>
                  <a:cubicBezTo>
                    <a:pt x="3135" y="1199"/>
                    <a:pt x="3068" y="1035"/>
                    <a:pt x="2925" y="974"/>
                  </a:cubicBezTo>
                  <a:lnTo>
                    <a:pt x="666" y="23"/>
                  </a:lnTo>
                  <a:cubicBezTo>
                    <a:pt x="630" y="7"/>
                    <a:pt x="593"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82;p40">
              <a:extLst>
                <a:ext uri="{FF2B5EF4-FFF2-40B4-BE49-F238E27FC236}">
                  <a16:creationId xmlns:a16="http://schemas.microsoft.com/office/drawing/2014/main" id="{3D3970E2-1804-324B-8149-23BE140AE86C}"/>
                </a:ext>
              </a:extLst>
            </p:cNvPr>
            <p:cNvSpPr/>
            <p:nvPr/>
          </p:nvSpPr>
          <p:spPr>
            <a:xfrm>
              <a:off x="4656650" y="1900025"/>
              <a:ext cx="78400" cy="51975"/>
            </a:xfrm>
            <a:custGeom>
              <a:avLst/>
              <a:gdLst/>
              <a:ahLst/>
              <a:cxnLst/>
              <a:rect l="l" t="t" r="r" b="b"/>
              <a:pathLst>
                <a:path w="3136" h="2079" extrusionOk="0">
                  <a:moveTo>
                    <a:pt x="558" y="1"/>
                  </a:moveTo>
                  <a:cubicBezTo>
                    <a:pt x="449" y="1"/>
                    <a:pt x="344" y="65"/>
                    <a:pt x="299" y="172"/>
                  </a:cubicBezTo>
                  <a:lnTo>
                    <a:pt x="61" y="737"/>
                  </a:lnTo>
                  <a:cubicBezTo>
                    <a:pt x="1" y="880"/>
                    <a:pt x="68" y="1045"/>
                    <a:pt x="211" y="1106"/>
                  </a:cubicBezTo>
                  <a:lnTo>
                    <a:pt x="2469" y="2057"/>
                  </a:lnTo>
                  <a:cubicBezTo>
                    <a:pt x="2504" y="2072"/>
                    <a:pt x="2541" y="2079"/>
                    <a:pt x="2577" y="2079"/>
                  </a:cubicBezTo>
                  <a:cubicBezTo>
                    <a:pt x="2686" y="2079"/>
                    <a:pt x="2791" y="2015"/>
                    <a:pt x="2836" y="1908"/>
                  </a:cubicBezTo>
                  <a:lnTo>
                    <a:pt x="3074" y="1343"/>
                  </a:lnTo>
                  <a:cubicBezTo>
                    <a:pt x="3136" y="1200"/>
                    <a:pt x="3067" y="1035"/>
                    <a:pt x="2924" y="974"/>
                  </a:cubicBezTo>
                  <a:lnTo>
                    <a:pt x="666" y="23"/>
                  </a:lnTo>
                  <a:cubicBezTo>
                    <a:pt x="631" y="8"/>
                    <a:pt x="594" y="1"/>
                    <a:pt x="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83;p40">
              <a:extLst>
                <a:ext uri="{FF2B5EF4-FFF2-40B4-BE49-F238E27FC236}">
                  <a16:creationId xmlns:a16="http://schemas.microsoft.com/office/drawing/2014/main" id="{D80A3B08-A5D5-644D-8C07-0D7EE35B2D45}"/>
                </a:ext>
              </a:extLst>
            </p:cNvPr>
            <p:cNvSpPr/>
            <p:nvPr/>
          </p:nvSpPr>
          <p:spPr>
            <a:xfrm>
              <a:off x="4423125" y="1898875"/>
              <a:ext cx="78475" cy="51375"/>
            </a:xfrm>
            <a:custGeom>
              <a:avLst/>
              <a:gdLst/>
              <a:ahLst/>
              <a:cxnLst/>
              <a:rect l="l" t="t" r="r" b="b"/>
              <a:pathLst>
                <a:path w="3139" h="2055" extrusionOk="0">
                  <a:moveTo>
                    <a:pt x="2590" y="0"/>
                  </a:moveTo>
                  <a:cubicBezTo>
                    <a:pt x="2554" y="0"/>
                    <a:pt x="2518" y="7"/>
                    <a:pt x="2483" y="21"/>
                  </a:cubicBezTo>
                  <a:lnTo>
                    <a:pt x="214" y="946"/>
                  </a:lnTo>
                  <a:cubicBezTo>
                    <a:pt x="69" y="1003"/>
                    <a:pt x="1" y="1167"/>
                    <a:pt x="59" y="1312"/>
                  </a:cubicBezTo>
                  <a:lnTo>
                    <a:pt x="290" y="1879"/>
                  </a:lnTo>
                  <a:cubicBezTo>
                    <a:pt x="335" y="1989"/>
                    <a:pt x="440" y="2054"/>
                    <a:pt x="551" y="2054"/>
                  </a:cubicBezTo>
                  <a:cubicBezTo>
                    <a:pt x="586" y="2054"/>
                    <a:pt x="622" y="2048"/>
                    <a:pt x="656" y="2034"/>
                  </a:cubicBezTo>
                  <a:lnTo>
                    <a:pt x="2927" y="1110"/>
                  </a:lnTo>
                  <a:cubicBezTo>
                    <a:pt x="3070" y="1051"/>
                    <a:pt x="3138" y="888"/>
                    <a:pt x="3080" y="743"/>
                  </a:cubicBezTo>
                  <a:lnTo>
                    <a:pt x="2849" y="176"/>
                  </a:lnTo>
                  <a:cubicBezTo>
                    <a:pt x="2806" y="67"/>
                    <a:pt x="2701" y="0"/>
                    <a:pt x="2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84;p40">
              <a:extLst>
                <a:ext uri="{FF2B5EF4-FFF2-40B4-BE49-F238E27FC236}">
                  <a16:creationId xmlns:a16="http://schemas.microsoft.com/office/drawing/2014/main" id="{C2B5F2EA-0799-A245-8EF5-247CCF2D2AF3}"/>
                </a:ext>
              </a:extLst>
            </p:cNvPr>
            <p:cNvSpPr/>
            <p:nvPr/>
          </p:nvSpPr>
          <p:spPr>
            <a:xfrm>
              <a:off x="4657225" y="1803650"/>
              <a:ext cx="78450" cy="51350"/>
            </a:xfrm>
            <a:custGeom>
              <a:avLst/>
              <a:gdLst/>
              <a:ahLst/>
              <a:cxnLst/>
              <a:rect l="l" t="t" r="r" b="b"/>
              <a:pathLst>
                <a:path w="3138" h="2054" extrusionOk="0">
                  <a:moveTo>
                    <a:pt x="2589" y="0"/>
                  </a:moveTo>
                  <a:cubicBezTo>
                    <a:pt x="2554" y="0"/>
                    <a:pt x="2517" y="7"/>
                    <a:pt x="2482" y="21"/>
                  </a:cubicBezTo>
                  <a:lnTo>
                    <a:pt x="213" y="944"/>
                  </a:lnTo>
                  <a:cubicBezTo>
                    <a:pt x="70" y="1003"/>
                    <a:pt x="0" y="1167"/>
                    <a:pt x="58" y="1310"/>
                  </a:cubicBezTo>
                  <a:lnTo>
                    <a:pt x="289" y="1879"/>
                  </a:lnTo>
                  <a:cubicBezTo>
                    <a:pt x="334" y="1987"/>
                    <a:pt x="439" y="2053"/>
                    <a:pt x="549" y="2053"/>
                  </a:cubicBezTo>
                  <a:cubicBezTo>
                    <a:pt x="585" y="2053"/>
                    <a:pt x="621" y="2046"/>
                    <a:pt x="655" y="2032"/>
                  </a:cubicBezTo>
                  <a:lnTo>
                    <a:pt x="2925" y="1108"/>
                  </a:lnTo>
                  <a:cubicBezTo>
                    <a:pt x="3069" y="1050"/>
                    <a:pt x="3138" y="886"/>
                    <a:pt x="3080" y="743"/>
                  </a:cubicBezTo>
                  <a:lnTo>
                    <a:pt x="2849" y="175"/>
                  </a:lnTo>
                  <a:cubicBezTo>
                    <a:pt x="2804" y="66"/>
                    <a:pt x="2700" y="0"/>
                    <a:pt x="2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85;p40">
              <a:extLst>
                <a:ext uri="{FF2B5EF4-FFF2-40B4-BE49-F238E27FC236}">
                  <a16:creationId xmlns:a16="http://schemas.microsoft.com/office/drawing/2014/main" id="{97ADBCBD-84ED-814F-8A05-59E0EEF21ED5}"/>
                </a:ext>
              </a:extLst>
            </p:cNvPr>
            <p:cNvSpPr/>
            <p:nvPr/>
          </p:nvSpPr>
          <p:spPr>
            <a:xfrm>
              <a:off x="4505175" y="1721600"/>
              <a:ext cx="53225" cy="76575"/>
            </a:xfrm>
            <a:custGeom>
              <a:avLst/>
              <a:gdLst/>
              <a:ahLst/>
              <a:cxnLst/>
              <a:rect l="l" t="t" r="r" b="b"/>
              <a:pathLst>
                <a:path w="2129" h="3063" extrusionOk="0">
                  <a:moveTo>
                    <a:pt x="888" y="0"/>
                  </a:moveTo>
                  <a:cubicBezTo>
                    <a:pt x="852" y="0"/>
                    <a:pt x="816" y="7"/>
                    <a:pt x="782" y="21"/>
                  </a:cubicBezTo>
                  <a:lnTo>
                    <a:pt x="213" y="252"/>
                  </a:lnTo>
                  <a:cubicBezTo>
                    <a:pt x="69" y="310"/>
                    <a:pt x="1" y="474"/>
                    <a:pt x="58" y="617"/>
                  </a:cubicBezTo>
                  <a:lnTo>
                    <a:pt x="983" y="2888"/>
                  </a:lnTo>
                  <a:cubicBezTo>
                    <a:pt x="1026" y="2997"/>
                    <a:pt x="1131" y="3063"/>
                    <a:pt x="1242" y="3063"/>
                  </a:cubicBezTo>
                  <a:cubicBezTo>
                    <a:pt x="1278" y="3063"/>
                    <a:pt x="1314" y="3056"/>
                    <a:pt x="1349" y="3042"/>
                  </a:cubicBezTo>
                  <a:lnTo>
                    <a:pt x="1916" y="2811"/>
                  </a:lnTo>
                  <a:cubicBezTo>
                    <a:pt x="2060" y="2753"/>
                    <a:pt x="2128" y="2589"/>
                    <a:pt x="2071" y="2445"/>
                  </a:cubicBezTo>
                  <a:lnTo>
                    <a:pt x="1147" y="175"/>
                  </a:lnTo>
                  <a:cubicBezTo>
                    <a:pt x="1103" y="67"/>
                    <a:pt x="998" y="0"/>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86;p40">
              <a:extLst>
                <a:ext uri="{FF2B5EF4-FFF2-40B4-BE49-F238E27FC236}">
                  <a16:creationId xmlns:a16="http://schemas.microsoft.com/office/drawing/2014/main" id="{B3680656-D886-A848-82C8-0B8D038B510F}"/>
                </a:ext>
              </a:extLst>
            </p:cNvPr>
            <p:cNvSpPr/>
            <p:nvPr/>
          </p:nvSpPr>
          <p:spPr>
            <a:xfrm>
              <a:off x="4600425" y="1955675"/>
              <a:ext cx="53200" cy="76600"/>
            </a:xfrm>
            <a:custGeom>
              <a:avLst/>
              <a:gdLst/>
              <a:ahLst/>
              <a:cxnLst/>
              <a:rect l="l" t="t" r="r" b="b"/>
              <a:pathLst>
                <a:path w="2128" h="3064" extrusionOk="0">
                  <a:moveTo>
                    <a:pt x="887" y="1"/>
                  </a:moveTo>
                  <a:cubicBezTo>
                    <a:pt x="851" y="1"/>
                    <a:pt x="816" y="7"/>
                    <a:pt x="781" y="22"/>
                  </a:cubicBezTo>
                  <a:lnTo>
                    <a:pt x="213" y="253"/>
                  </a:lnTo>
                  <a:cubicBezTo>
                    <a:pt x="70" y="312"/>
                    <a:pt x="0" y="475"/>
                    <a:pt x="59" y="619"/>
                  </a:cubicBezTo>
                  <a:lnTo>
                    <a:pt x="982" y="2889"/>
                  </a:lnTo>
                  <a:cubicBezTo>
                    <a:pt x="1027" y="2997"/>
                    <a:pt x="1132" y="3063"/>
                    <a:pt x="1242" y="3063"/>
                  </a:cubicBezTo>
                  <a:cubicBezTo>
                    <a:pt x="1278" y="3063"/>
                    <a:pt x="1313" y="3056"/>
                    <a:pt x="1348" y="3042"/>
                  </a:cubicBezTo>
                  <a:lnTo>
                    <a:pt x="1917" y="2811"/>
                  </a:lnTo>
                  <a:cubicBezTo>
                    <a:pt x="2060" y="2753"/>
                    <a:pt x="2128" y="2589"/>
                    <a:pt x="2070" y="2446"/>
                  </a:cubicBezTo>
                  <a:lnTo>
                    <a:pt x="1146" y="177"/>
                  </a:lnTo>
                  <a:cubicBezTo>
                    <a:pt x="1102" y="67"/>
                    <a:pt x="997"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87;p40">
              <a:extLst>
                <a:ext uri="{FF2B5EF4-FFF2-40B4-BE49-F238E27FC236}">
                  <a16:creationId xmlns:a16="http://schemas.microsoft.com/office/drawing/2014/main" id="{9D25EFCF-222B-0448-8F99-BF40C8676D33}"/>
                </a:ext>
              </a:extLst>
            </p:cNvPr>
            <p:cNvSpPr/>
            <p:nvPr/>
          </p:nvSpPr>
          <p:spPr>
            <a:xfrm>
              <a:off x="6890425" y="1243875"/>
              <a:ext cx="124250" cy="318300"/>
            </a:xfrm>
            <a:custGeom>
              <a:avLst/>
              <a:gdLst/>
              <a:ahLst/>
              <a:cxnLst/>
              <a:rect l="l" t="t" r="r" b="b"/>
              <a:pathLst>
                <a:path w="4970" h="12732" extrusionOk="0">
                  <a:moveTo>
                    <a:pt x="2889" y="1"/>
                  </a:moveTo>
                  <a:cubicBezTo>
                    <a:pt x="1679" y="1"/>
                    <a:pt x="1" y="137"/>
                    <a:pt x="1" y="137"/>
                  </a:cubicBezTo>
                  <a:cubicBezTo>
                    <a:pt x="817" y="4086"/>
                    <a:pt x="68" y="12731"/>
                    <a:pt x="68" y="12731"/>
                  </a:cubicBezTo>
                  <a:lnTo>
                    <a:pt x="3880" y="12731"/>
                  </a:lnTo>
                  <a:cubicBezTo>
                    <a:pt x="4674" y="12731"/>
                    <a:pt x="4969" y="1023"/>
                    <a:pt x="4085" y="137"/>
                  </a:cubicBezTo>
                  <a:cubicBezTo>
                    <a:pt x="3982" y="35"/>
                    <a:pt x="3494" y="1"/>
                    <a:pt x="28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88;p40">
              <a:extLst>
                <a:ext uri="{FF2B5EF4-FFF2-40B4-BE49-F238E27FC236}">
                  <a16:creationId xmlns:a16="http://schemas.microsoft.com/office/drawing/2014/main" id="{6B642A39-50EC-D846-A620-C3B451D81444}"/>
                </a:ext>
              </a:extLst>
            </p:cNvPr>
            <p:cNvSpPr/>
            <p:nvPr/>
          </p:nvSpPr>
          <p:spPr>
            <a:xfrm>
              <a:off x="4831275" y="750800"/>
              <a:ext cx="117025" cy="261675"/>
            </a:xfrm>
            <a:custGeom>
              <a:avLst/>
              <a:gdLst/>
              <a:ahLst/>
              <a:cxnLst/>
              <a:rect l="l" t="t" r="r" b="b"/>
              <a:pathLst>
                <a:path w="4681" h="10467" extrusionOk="0">
                  <a:moveTo>
                    <a:pt x="2409" y="1"/>
                  </a:moveTo>
                  <a:cubicBezTo>
                    <a:pt x="1080" y="1"/>
                    <a:pt x="1" y="790"/>
                    <a:pt x="1" y="1763"/>
                  </a:cubicBezTo>
                  <a:lnTo>
                    <a:pt x="1" y="8707"/>
                  </a:lnTo>
                  <a:cubicBezTo>
                    <a:pt x="1" y="9679"/>
                    <a:pt x="1080" y="10467"/>
                    <a:pt x="2409" y="10467"/>
                  </a:cubicBezTo>
                  <a:lnTo>
                    <a:pt x="4680" y="10467"/>
                  </a:lnTo>
                  <a:lnTo>
                    <a:pt x="4680" y="1"/>
                  </a:lnTo>
                  <a:close/>
                </a:path>
              </a:pathLst>
            </a:custGeom>
            <a:solidFill>
              <a:srgbClr val="242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89;p40">
              <a:extLst>
                <a:ext uri="{FF2B5EF4-FFF2-40B4-BE49-F238E27FC236}">
                  <a16:creationId xmlns:a16="http://schemas.microsoft.com/office/drawing/2014/main" id="{EAB34306-409F-194A-8993-BD52A6A77000}"/>
                </a:ext>
              </a:extLst>
            </p:cNvPr>
            <p:cNvSpPr/>
            <p:nvPr/>
          </p:nvSpPr>
          <p:spPr>
            <a:xfrm>
              <a:off x="4831275" y="750800"/>
              <a:ext cx="117025" cy="261675"/>
            </a:xfrm>
            <a:custGeom>
              <a:avLst/>
              <a:gdLst/>
              <a:ahLst/>
              <a:cxnLst/>
              <a:rect l="l" t="t" r="r" b="b"/>
              <a:pathLst>
                <a:path w="4681" h="10467" extrusionOk="0">
                  <a:moveTo>
                    <a:pt x="4680" y="1"/>
                  </a:moveTo>
                  <a:lnTo>
                    <a:pt x="2409" y="1"/>
                  </a:lnTo>
                  <a:cubicBezTo>
                    <a:pt x="1080" y="1"/>
                    <a:pt x="1" y="790"/>
                    <a:pt x="1" y="1763"/>
                  </a:cubicBezTo>
                  <a:lnTo>
                    <a:pt x="1" y="8707"/>
                  </a:lnTo>
                  <a:cubicBezTo>
                    <a:pt x="1" y="9679"/>
                    <a:pt x="1080" y="10467"/>
                    <a:pt x="2409" y="10467"/>
                  </a:cubicBezTo>
                  <a:lnTo>
                    <a:pt x="4680" y="104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244;p36">
            <a:extLst>
              <a:ext uri="{FF2B5EF4-FFF2-40B4-BE49-F238E27FC236}">
                <a16:creationId xmlns:a16="http://schemas.microsoft.com/office/drawing/2014/main" id="{C46E3E30-7154-624C-BE63-72101E6E3E89}"/>
              </a:ext>
            </a:extLst>
          </p:cNvPr>
          <p:cNvSpPr txBox="1">
            <a:spLocks/>
          </p:cNvSpPr>
          <p:nvPr/>
        </p:nvSpPr>
        <p:spPr>
          <a:xfrm>
            <a:off x="737998" y="1852542"/>
            <a:ext cx="2034295"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SUMMARY – Model 2</a:t>
            </a:r>
          </a:p>
        </p:txBody>
      </p:sp>
      <p:sp>
        <p:nvSpPr>
          <p:cNvPr id="179" name="Google Shape;245;p36">
            <a:extLst>
              <a:ext uri="{FF2B5EF4-FFF2-40B4-BE49-F238E27FC236}">
                <a16:creationId xmlns:a16="http://schemas.microsoft.com/office/drawing/2014/main" id="{8E6721C4-F2F6-E640-804D-BB45ABA7CA3E}"/>
              </a:ext>
            </a:extLst>
          </p:cNvPr>
          <p:cNvSpPr txBox="1">
            <a:spLocks noGrp="1"/>
          </p:cNvSpPr>
          <p:nvPr>
            <p:ph type="ctrTitle"/>
          </p:nvPr>
        </p:nvSpPr>
        <p:spPr>
          <a:xfrm>
            <a:off x="4533932" y="1850706"/>
            <a:ext cx="1736700" cy="40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Pros</a:t>
            </a:r>
            <a:endParaRPr dirty="0"/>
          </a:p>
        </p:txBody>
      </p:sp>
      <p:sp>
        <p:nvSpPr>
          <p:cNvPr id="180" name="Google Shape;245;p36">
            <a:extLst>
              <a:ext uri="{FF2B5EF4-FFF2-40B4-BE49-F238E27FC236}">
                <a16:creationId xmlns:a16="http://schemas.microsoft.com/office/drawing/2014/main" id="{7D3E5B20-370D-D148-9E58-730590F4FECC}"/>
              </a:ext>
            </a:extLst>
          </p:cNvPr>
          <p:cNvSpPr txBox="1">
            <a:spLocks/>
          </p:cNvSpPr>
          <p:nvPr/>
        </p:nvSpPr>
        <p:spPr>
          <a:xfrm>
            <a:off x="7027436" y="1855760"/>
            <a:ext cx="1736700"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Cons</a:t>
            </a:r>
          </a:p>
        </p:txBody>
      </p:sp>
      <p:pic>
        <p:nvPicPr>
          <p:cNvPr id="181" name="Graphic 180">
            <a:extLst>
              <a:ext uri="{FF2B5EF4-FFF2-40B4-BE49-F238E27FC236}">
                <a16:creationId xmlns:a16="http://schemas.microsoft.com/office/drawing/2014/main" id="{23BD7B99-6152-5B46-A9B2-DCC4A54DB6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590" y="1659992"/>
            <a:ext cx="468462" cy="468462"/>
          </a:xfrm>
          <a:prstGeom prst="rect">
            <a:avLst/>
          </a:prstGeom>
        </p:spPr>
      </p:pic>
      <p:pic>
        <p:nvPicPr>
          <p:cNvPr id="182" name="Graphic 181" descr="Thumbs up sign outline">
            <a:extLst>
              <a:ext uri="{FF2B5EF4-FFF2-40B4-BE49-F238E27FC236}">
                <a16:creationId xmlns:a16="http://schemas.microsoft.com/office/drawing/2014/main" id="{576D69FA-1C0C-0744-B938-03003B496F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7899" y="1682391"/>
            <a:ext cx="515792" cy="515792"/>
          </a:xfrm>
          <a:prstGeom prst="rect">
            <a:avLst/>
          </a:prstGeom>
        </p:spPr>
      </p:pic>
      <p:pic>
        <p:nvPicPr>
          <p:cNvPr id="183" name="Graphic 182" descr="Thumbs Down outline">
            <a:extLst>
              <a:ext uri="{FF2B5EF4-FFF2-40B4-BE49-F238E27FC236}">
                <a16:creationId xmlns:a16="http://schemas.microsoft.com/office/drawing/2014/main" id="{B86403E4-78A5-5940-B180-5FF12BBE0B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2401" y="1687913"/>
            <a:ext cx="566293" cy="566293"/>
          </a:xfrm>
          <a:prstGeom prst="rect">
            <a:avLst/>
          </a:prstGeom>
        </p:spPr>
      </p:pic>
      <p:cxnSp>
        <p:nvCxnSpPr>
          <p:cNvPr id="184" name="Straight Connector 183">
            <a:extLst>
              <a:ext uri="{FF2B5EF4-FFF2-40B4-BE49-F238E27FC236}">
                <a16:creationId xmlns:a16="http://schemas.microsoft.com/office/drawing/2014/main" id="{C5769953-9FFC-9D49-8575-2FD1937A3FAE}"/>
              </a:ext>
            </a:extLst>
          </p:cNvPr>
          <p:cNvCxnSpPr>
            <a:cxnSpLocks/>
          </p:cNvCxnSpPr>
          <p:nvPr/>
        </p:nvCxnSpPr>
        <p:spPr>
          <a:xfrm flipV="1">
            <a:off x="256615" y="2244772"/>
            <a:ext cx="3535948" cy="60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2642D1B-F099-594B-BCF8-49EB18A57BAF}"/>
              </a:ext>
            </a:extLst>
          </p:cNvPr>
          <p:cNvCxnSpPr>
            <a:cxnSpLocks/>
          </p:cNvCxnSpPr>
          <p:nvPr/>
        </p:nvCxnSpPr>
        <p:spPr>
          <a:xfrm>
            <a:off x="4078913" y="2244770"/>
            <a:ext cx="2253423" cy="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C9482D8-7587-C54F-95DB-70B42C490BF8}"/>
              </a:ext>
            </a:extLst>
          </p:cNvPr>
          <p:cNvCxnSpPr>
            <a:cxnSpLocks/>
          </p:cNvCxnSpPr>
          <p:nvPr/>
        </p:nvCxnSpPr>
        <p:spPr>
          <a:xfrm flipV="1">
            <a:off x="6514146" y="2236175"/>
            <a:ext cx="2409648" cy="60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7" name="Arrow: Right 5">
            <a:extLst>
              <a:ext uri="{FF2B5EF4-FFF2-40B4-BE49-F238E27FC236}">
                <a16:creationId xmlns:a16="http://schemas.microsoft.com/office/drawing/2014/main" id="{CB879813-66FD-584D-8D90-2E6CA836ED88}"/>
              </a:ext>
            </a:extLst>
          </p:cNvPr>
          <p:cNvSpPr/>
          <p:nvPr/>
        </p:nvSpPr>
        <p:spPr>
          <a:xfrm>
            <a:off x="6628139" y="2647083"/>
            <a:ext cx="118341" cy="75029"/>
          </a:xfrm>
          <a:prstGeom prst="right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8" name="Arrow: Right 192">
            <a:extLst>
              <a:ext uri="{FF2B5EF4-FFF2-40B4-BE49-F238E27FC236}">
                <a16:creationId xmlns:a16="http://schemas.microsoft.com/office/drawing/2014/main" id="{CF3E5CD3-18A4-4A48-891C-05F6A874A3B7}"/>
              </a:ext>
            </a:extLst>
          </p:cNvPr>
          <p:cNvSpPr/>
          <p:nvPr/>
        </p:nvSpPr>
        <p:spPr>
          <a:xfrm>
            <a:off x="6622911" y="3312991"/>
            <a:ext cx="118341" cy="75029"/>
          </a:xfrm>
          <a:prstGeom prst="right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9" name="Arrow: Right 193">
            <a:extLst>
              <a:ext uri="{FF2B5EF4-FFF2-40B4-BE49-F238E27FC236}">
                <a16:creationId xmlns:a16="http://schemas.microsoft.com/office/drawing/2014/main" id="{44CA68E8-9F19-984C-B950-53EE75D9A25A}"/>
              </a:ext>
            </a:extLst>
          </p:cNvPr>
          <p:cNvSpPr/>
          <p:nvPr/>
        </p:nvSpPr>
        <p:spPr>
          <a:xfrm>
            <a:off x="6622910" y="4155195"/>
            <a:ext cx="118341" cy="75029"/>
          </a:xfrm>
          <a:prstGeom prst="right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Google Shape;907;p14">
            <a:extLst>
              <a:ext uri="{FF2B5EF4-FFF2-40B4-BE49-F238E27FC236}">
                <a16:creationId xmlns:a16="http://schemas.microsoft.com/office/drawing/2014/main" id="{FAF0F14A-5ED9-E346-A32C-B3F250B708E7}"/>
              </a:ext>
            </a:extLst>
          </p:cNvPr>
          <p:cNvSpPr txBox="1">
            <a:spLocks/>
          </p:cNvSpPr>
          <p:nvPr/>
        </p:nvSpPr>
        <p:spPr>
          <a:xfrm>
            <a:off x="2225063" y="548892"/>
            <a:ext cx="1871810" cy="969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T Sans"/>
              <a:buNone/>
              <a:defRPr sz="1500" b="0" i="0" u="none" strike="noStrike" cap="none">
                <a:solidFill>
                  <a:schemeClr val="dk1"/>
                </a:solidFill>
                <a:latin typeface="PT Sans"/>
                <a:ea typeface="PT Sans"/>
                <a:cs typeface="PT Sans"/>
                <a:sym typeface="PT Sans"/>
              </a:defRPr>
            </a:lvl1pPr>
            <a:lvl2pPr marL="914400" marR="0" lvl="1"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pPr marL="114300" indent="0"/>
            <a:r>
              <a:rPr lang="en-US" sz="2000" b="1" dirty="0">
                <a:solidFill>
                  <a:schemeClr val="tx1"/>
                </a:solidFill>
              </a:rPr>
              <a:t>16 % of </a:t>
            </a:r>
          </a:p>
          <a:p>
            <a:pPr marL="114300" indent="0"/>
            <a:r>
              <a:rPr lang="en-US" sz="2000" b="1" dirty="0">
                <a:solidFill>
                  <a:schemeClr val="tx1"/>
                </a:solidFill>
              </a:rPr>
              <a:t>Profit </a:t>
            </a:r>
          </a:p>
          <a:p>
            <a:pPr marL="114300" indent="0"/>
            <a:r>
              <a:rPr lang="en-US" sz="2000" b="1" dirty="0">
                <a:solidFill>
                  <a:schemeClr val="tx1"/>
                </a:solidFill>
              </a:rPr>
              <a:t>Growth</a:t>
            </a:r>
          </a:p>
        </p:txBody>
      </p:sp>
      <p:sp>
        <p:nvSpPr>
          <p:cNvPr id="191" name="Explosion: 14 Points 2">
            <a:extLst>
              <a:ext uri="{FF2B5EF4-FFF2-40B4-BE49-F238E27FC236}">
                <a16:creationId xmlns:a16="http://schemas.microsoft.com/office/drawing/2014/main" id="{7257D607-696E-3142-9B2D-5D72C315F72F}"/>
              </a:ext>
            </a:extLst>
          </p:cNvPr>
          <p:cNvSpPr/>
          <p:nvPr/>
        </p:nvSpPr>
        <p:spPr>
          <a:xfrm>
            <a:off x="2041640" y="44022"/>
            <a:ext cx="2604383" cy="2005390"/>
          </a:xfrm>
          <a:prstGeom prst="irregularSeal2">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37702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13" name="Title 12">
            <a:extLst>
              <a:ext uri="{FF2B5EF4-FFF2-40B4-BE49-F238E27FC236}">
                <a16:creationId xmlns:a16="http://schemas.microsoft.com/office/drawing/2014/main" id="{ECF9C8B6-7B1C-E84F-9214-3E0FACA7D4AA}"/>
              </a:ext>
            </a:extLst>
          </p:cNvPr>
          <p:cNvSpPr>
            <a:spLocks noGrp="1"/>
          </p:cNvSpPr>
          <p:nvPr>
            <p:ph type="ctrTitle" idx="6"/>
          </p:nvPr>
        </p:nvSpPr>
        <p:spPr/>
        <p:txBody>
          <a:bodyPr/>
          <a:lstStyle/>
          <a:p>
            <a:r>
              <a:rPr lang="en-US" dirty="0"/>
              <a:t>Routes Calculation</a:t>
            </a:r>
          </a:p>
        </p:txBody>
      </p:sp>
      <p:pic>
        <p:nvPicPr>
          <p:cNvPr id="11" name="Picture 10">
            <a:extLst>
              <a:ext uri="{FF2B5EF4-FFF2-40B4-BE49-F238E27FC236}">
                <a16:creationId xmlns:a16="http://schemas.microsoft.com/office/drawing/2014/main" id="{6F3D7262-22D3-E941-955F-F3B7B7BF4EAE}"/>
              </a:ext>
            </a:extLst>
          </p:cNvPr>
          <p:cNvPicPr>
            <a:picLocks noChangeAspect="1"/>
          </p:cNvPicPr>
          <p:nvPr/>
        </p:nvPicPr>
        <p:blipFill>
          <a:blip r:embed="rId3"/>
          <a:stretch>
            <a:fillRect/>
          </a:stretch>
        </p:blipFill>
        <p:spPr>
          <a:xfrm>
            <a:off x="90616" y="893277"/>
            <a:ext cx="4013689" cy="2820430"/>
          </a:xfrm>
          <a:prstGeom prst="rect">
            <a:avLst/>
          </a:prstGeom>
        </p:spPr>
      </p:pic>
      <p:pic>
        <p:nvPicPr>
          <p:cNvPr id="12" name="Picture 11">
            <a:extLst>
              <a:ext uri="{FF2B5EF4-FFF2-40B4-BE49-F238E27FC236}">
                <a16:creationId xmlns:a16="http://schemas.microsoft.com/office/drawing/2014/main" id="{AF6A3A0F-36F1-4742-A3CE-3B0D5E72CCD5}"/>
              </a:ext>
            </a:extLst>
          </p:cNvPr>
          <p:cNvPicPr>
            <a:picLocks noChangeAspect="1"/>
          </p:cNvPicPr>
          <p:nvPr/>
        </p:nvPicPr>
        <p:blipFill>
          <a:blip r:embed="rId4"/>
          <a:stretch>
            <a:fillRect/>
          </a:stretch>
        </p:blipFill>
        <p:spPr>
          <a:xfrm>
            <a:off x="0" y="4257985"/>
            <a:ext cx="9144000" cy="746449"/>
          </a:xfrm>
          <a:prstGeom prst="rect">
            <a:avLst/>
          </a:prstGeom>
        </p:spPr>
      </p:pic>
      <p:sp>
        <p:nvSpPr>
          <p:cNvPr id="17" name="Google Shape;244;p36">
            <a:extLst>
              <a:ext uri="{FF2B5EF4-FFF2-40B4-BE49-F238E27FC236}">
                <a16:creationId xmlns:a16="http://schemas.microsoft.com/office/drawing/2014/main" id="{5DFCF6B4-716B-204C-989F-B554EFB40FF9}"/>
              </a:ext>
            </a:extLst>
          </p:cNvPr>
          <p:cNvSpPr txBox="1">
            <a:spLocks/>
          </p:cNvSpPr>
          <p:nvPr/>
        </p:nvSpPr>
        <p:spPr>
          <a:xfrm>
            <a:off x="530174" y="3825900"/>
            <a:ext cx="2276936"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VEHICLES UPGRADE</a:t>
            </a:r>
          </a:p>
        </p:txBody>
      </p:sp>
      <p:sp>
        <p:nvSpPr>
          <p:cNvPr id="18" name="Rectangle 17">
            <a:extLst>
              <a:ext uri="{FF2B5EF4-FFF2-40B4-BE49-F238E27FC236}">
                <a16:creationId xmlns:a16="http://schemas.microsoft.com/office/drawing/2014/main" id="{93A1DE48-CEB8-9E4D-B255-BA1D5C451AFB}"/>
              </a:ext>
            </a:extLst>
          </p:cNvPr>
          <p:cNvSpPr/>
          <p:nvPr/>
        </p:nvSpPr>
        <p:spPr>
          <a:xfrm>
            <a:off x="5132173" y="4265575"/>
            <a:ext cx="4011827" cy="7388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44;p36">
            <a:extLst>
              <a:ext uri="{FF2B5EF4-FFF2-40B4-BE49-F238E27FC236}">
                <a16:creationId xmlns:a16="http://schemas.microsoft.com/office/drawing/2014/main" id="{03E20EB3-158D-B945-BE34-2782D0B816A6}"/>
              </a:ext>
            </a:extLst>
          </p:cNvPr>
          <p:cNvSpPr txBox="1">
            <a:spLocks/>
          </p:cNvSpPr>
          <p:nvPr/>
        </p:nvSpPr>
        <p:spPr>
          <a:xfrm>
            <a:off x="629979" y="400255"/>
            <a:ext cx="1736700"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LOCATIONS</a:t>
            </a:r>
          </a:p>
        </p:txBody>
      </p:sp>
      <p:sp>
        <p:nvSpPr>
          <p:cNvPr id="21" name="Rectangle 20">
            <a:extLst>
              <a:ext uri="{FF2B5EF4-FFF2-40B4-BE49-F238E27FC236}">
                <a16:creationId xmlns:a16="http://schemas.microsoft.com/office/drawing/2014/main" id="{032FA942-D026-F845-91B3-0ED0EE27DE9D}"/>
              </a:ext>
            </a:extLst>
          </p:cNvPr>
          <p:cNvSpPr/>
          <p:nvPr/>
        </p:nvSpPr>
        <p:spPr>
          <a:xfrm>
            <a:off x="2174788" y="861407"/>
            <a:ext cx="724931" cy="285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Rectangle 21">
            <a:extLst>
              <a:ext uri="{FF2B5EF4-FFF2-40B4-BE49-F238E27FC236}">
                <a16:creationId xmlns:a16="http://schemas.microsoft.com/office/drawing/2014/main" id="{29274C98-ED7B-5A4F-B4BC-F50D85349DBA}"/>
              </a:ext>
            </a:extLst>
          </p:cNvPr>
          <p:cNvSpPr/>
          <p:nvPr/>
        </p:nvSpPr>
        <p:spPr>
          <a:xfrm>
            <a:off x="0" y="863901"/>
            <a:ext cx="2100649" cy="503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Google Shape;190;p32">
            <a:extLst>
              <a:ext uri="{FF2B5EF4-FFF2-40B4-BE49-F238E27FC236}">
                <a16:creationId xmlns:a16="http://schemas.microsoft.com/office/drawing/2014/main" id="{9F7DA5AA-AA47-BF47-8D97-ABF57F546BDC}"/>
              </a:ext>
            </a:extLst>
          </p:cNvPr>
          <p:cNvSpPr/>
          <p:nvPr/>
        </p:nvSpPr>
        <p:spPr>
          <a:xfrm>
            <a:off x="6097696" y="537845"/>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1090;p40">
            <a:extLst>
              <a:ext uri="{FF2B5EF4-FFF2-40B4-BE49-F238E27FC236}">
                <a16:creationId xmlns:a16="http://schemas.microsoft.com/office/drawing/2014/main" id="{9F202819-609A-054A-84E2-EB803FFECD6C}"/>
              </a:ext>
            </a:extLst>
          </p:cNvPr>
          <p:cNvGrpSpPr/>
          <p:nvPr/>
        </p:nvGrpSpPr>
        <p:grpSpPr>
          <a:xfrm>
            <a:off x="6217419" y="1947149"/>
            <a:ext cx="2212584" cy="1026112"/>
            <a:chOff x="7982950" y="1546525"/>
            <a:chExt cx="3394575" cy="1574275"/>
          </a:xfrm>
        </p:grpSpPr>
        <p:sp>
          <p:nvSpPr>
            <p:cNvPr id="25" name="Google Shape;1091;p40">
              <a:extLst>
                <a:ext uri="{FF2B5EF4-FFF2-40B4-BE49-F238E27FC236}">
                  <a16:creationId xmlns:a16="http://schemas.microsoft.com/office/drawing/2014/main" id="{9AECBE7D-E235-6B47-9DC4-CCAEE9793AB9}"/>
                </a:ext>
              </a:extLst>
            </p:cNvPr>
            <p:cNvSpPr/>
            <p:nvPr/>
          </p:nvSpPr>
          <p:spPr>
            <a:xfrm>
              <a:off x="10894825" y="2773000"/>
              <a:ext cx="221575" cy="110800"/>
            </a:xfrm>
            <a:custGeom>
              <a:avLst/>
              <a:gdLst/>
              <a:ahLst/>
              <a:cxnLst/>
              <a:rect l="l" t="t" r="r" b="b"/>
              <a:pathLst>
                <a:path w="8863" h="4432" extrusionOk="0">
                  <a:moveTo>
                    <a:pt x="1" y="0"/>
                  </a:moveTo>
                  <a:lnTo>
                    <a:pt x="1" y="4432"/>
                  </a:lnTo>
                  <a:lnTo>
                    <a:pt x="8862" y="4432"/>
                  </a:lnTo>
                  <a:lnTo>
                    <a:pt x="88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92;p40">
              <a:extLst>
                <a:ext uri="{FF2B5EF4-FFF2-40B4-BE49-F238E27FC236}">
                  <a16:creationId xmlns:a16="http://schemas.microsoft.com/office/drawing/2014/main" id="{BB4F649C-63F9-8B41-87A0-6622269339B3}"/>
                </a:ext>
              </a:extLst>
            </p:cNvPr>
            <p:cNvSpPr/>
            <p:nvPr/>
          </p:nvSpPr>
          <p:spPr>
            <a:xfrm>
              <a:off x="10918550" y="2773000"/>
              <a:ext cx="23750" cy="87075"/>
            </a:xfrm>
            <a:custGeom>
              <a:avLst/>
              <a:gdLst/>
              <a:ahLst/>
              <a:cxnLst/>
              <a:rect l="l" t="t" r="r" b="b"/>
              <a:pathLst>
                <a:path w="950" h="3483" extrusionOk="0">
                  <a:moveTo>
                    <a:pt x="0" y="0"/>
                  </a:moveTo>
                  <a:lnTo>
                    <a:pt x="0" y="3482"/>
                  </a:lnTo>
                  <a:lnTo>
                    <a:pt x="950" y="3482"/>
                  </a:lnTo>
                  <a:lnTo>
                    <a:pt x="9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93;p40">
              <a:extLst>
                <a:ext uri="{FF2B5EF4-FFF2-40B4-BE49-F238E27FC236}">
                  <a16:creationId xmlns:a16="http://schemas.microsoft.com/office/drawing/2014/main" id="{355931C5-4DBC-3443-A56D-692FA2B55D2A}"/>
                </a:ext>
              </a:extLst>
            </p:cNvPr>
            <p:cNvSpPr/>
            <p:nvPr/>
          </p:nvSpPr>
          <p:spPr>
            <a:xfrm>
              <a:off x="11068900" y="2773000"/>
              <a:ext cx="23750" cy="87075"/>
            </a:xfrm>
            <a:custGeom>
              <a:avLst/>
              <a:gdLst/>
              <a:ahLst/>
              <a:cxnLst/>
              <a:rect l="l" t="t" r="r" b="b"/>
              <a:pathLst>
                <a:path w="950" h="3483" extrusionOk="0">
                  <a:moveTo>
                    <a:pt x="0" y="0"/>
                  </a:moveTo>
                  <a:lnTo>
                    <a:pt x="0" y="3482"/>
                  </a:lnTo>
                  <a:lnTo>
                    <a:pt x="950" y="3482"/>
                  </a:lnTo>
                  <a:lnTo>
                    <a:pt x="9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94;p40">
              <a:extLst>
                <a:ext uri="{FF2B5EF4-FFF2-40B4-BE49-F238E27FC236}">
                  <a16:creationId xmlns:a16="http://schemas.microsoft.com/office/drawing/2014/main" id="{968CB3CC-75D5-E744-A9E5-DDC242FC32A3}"/>
                </a:ext>
              </a:extLst>
            </p:cNvPr>
            <p:cNvSpPr/>
            <p:nvPr/>
          </p:nvSpPr>
          <p:spPr>
            <a:xfrm>
              <a:off x="10871075" y="2860050"/>
              <a:ext cx="277000" cy="71225"/>
            </a:xfrm>
            <a:custGeom>
              <a:avLst/>
              <a:gdLst/>
              <a:ahLst/>
              <a:cxnLst/>
              <a:rect l="l" t="t" r="r" b="b"/>
              <a:pathLst>
                <a:path w="11080" h="2849" extrusionOk="0">
                  <a:moveTo>
                    <a:pt x="1368" y="0"/>
                  </a:moveTo>
                  <a:cubicBezTo>
                    <a:pt x="611" y="0"/>
                    <a:pt x="0" y="610"/>
                    <a:pt x="0" y="1368"/>
                  </a:cubicBezTo>
                  <a:lnTo>
                    <a:pt x="0" y="1482"/>
                  </a:lnTo>
                  <a:cubicBezTo>
                    <a:pt x="0" y="2239"/>
                    <a:pt x="611" y="2849"/>
                    <a:pt x="1368" y="2849"/>
                  </a:cubicBezTo>
                  <a:lnTo>
                    <a:pt x="9711" y="2849"/>
                  </a:lnTo>
                  <a:cubicBezTo>
                    <a:pt x="10468" y="2849"/>
                    <a:pt x="11079" y="2239"/>
                    <a:pt x="11079" y="1482"/>
                  </a:cubicBezTo>
                  <a:lnTo>
                    <a:pt x="11079" y="1368"/>
                  </a:lnTo>
                  <a:cubicBezTo>
                    <a:pt x="11079" y="610"/>
                    <a:pt x="10468" y="0"/>
                    <a:pt x="9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5;p40">
              <a:extLst>
                <a:ext uri="{FF2B5EF4-FFF2-40B4-BE49-F238E27FC236}">
                  <a16:creationId xmlns:a16="http://schemas.microsoft.com/office/drawing/2014/main" id="{6DE575A1-3851-8B44-96E3-8222713A4D57}"/>
                </a:ext>
              </a:extLst>
            </p:cNvPr>
            <p:cNvSpPr/>
            <p:nvPr/>
          </p:nvSpPr>
          <p:spPr>
            <a:xfrm>
              <a:off x="10000700" y="2717625"/>
              <a:ext cx="1234375" cy="63325"/>
            </a:xfrm>
            <a:custGeom>
              <a:avLst/>
              <a:gdLst/>
              <a:ahLst/>
              <a:cxnLst/>
              <a:rect l="l" t="t" r="r" b="b"/>
              <a:pathLst>
                <a:path w="49375" h="2533" extrusionOk="0">
                  <a:moveTo>
                    <a:pt x="0" y="0"/>
                  </a:moveTo>
                  <a:lnTo>
                    <a:pt x="0" y="2533"/>
                  </a:lnTo>
                  <a:lnTo>
                    <a:pt x="49375" y="2533"/>
                  </a:lnTo>
                  <a:lnTo>
                    <a:pt x="49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96;p40">
              <a:extLst>
                <a:ext uri="{FF2B5EF4-FFF2-40B4-BE49-F238E27FC236}">
                  <a16:creationId xmlns:a16="http://schemas.microsoft.com/office/drawing/2014/main" id="{7E558AC4-697C-C247-B999-E043B4604DC0}"/>
                </a:ext>
              </a:extLst>
            </p:cNvPr>
            <p:cNvSpPr/>
            <p:nvPr/>
          </p:nvSpPr>
          <p:spPr>
            <a:xfrm>
              <a:off x="11191700" y="2678050"/>
              <a:ext cx="177900" cy="166175"/>
            </a:xfrm>
            <a:custGeom>
              <a:avLst/>
              <a:gdLst/>
              <a:ahLst/>
              <a:cxnLst/>
              <a:rect l="l" t="t" r="r" b="b"/>
              <a:pathLst>
                <a:path w="7116" h="6647" extrusionOk="0">
                  <a:moveTo>
                    <a:pt x="0" y="0"/>
                  </a:moveTo>
                  <a:lnTo>
                    <a:pt x="2280" y="6647"/>
                  </a:lnTo>
                  <a:lnTo>
                    <a:pt x="7115" y="6647"/>
                  </a:lnTo>
                  <a:lnTo>
                    <a:pt x="7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97;p40">
              <a:extLst>
                <a:ext uri="{FF2B5EF4-FFF2-40B4-BE49-F238E27FC236}">
                  <a16:creationId xmlns:a16="http://schemas.microsoft.com/office/drawing/2014/main" id="{66097F2E-2BDD-DD47-9880-6B1DBF3FEFE5}"/>
                </a:ext>
              </a:extLst>
            </p:cNvPr>
            <p:cNvSpPr/>
            <p:nvPr/>
          </p:nvSpPr>
          <p:spPr>
            <a:xfrm>
              <a:off x="11250900" y="2773000"/>
              <a:ext cx="102900" cy="31700"/>
            </a:xfrm>
            <a:custGeom>
              <a:avLst/>
              <a:gdLst/>
              <a:ahLst/>
              <a:cxnLst/>
              <a:rect l="l" t="t" r="r" b="b"/>
              <a:pathLst>
                <a:path w="4116" h="1268" extrusionOk="0">
                  <a:moveTo>
                    <a:pt x="610" y="0"/>
                  </a:moveTo>
                  <a:cubicBezTo>
                    <a:pt x="273" y="0"/>
                    <a:pt x="0" y="274"/>
                    <a:pt x="0" y="610"/>
                  </a:cubicBezTo>
                  <a:lnTo>
                    <a:pt x="0" y="657"/>
                  </a:lnTo>
                  <a:cubicBezTo>
                    <a:pt x="0" y="994"/>
                    <a:pt x="273" y="1267"/>
                    <a:pt x="610" y="1267"/>
                  </a:cubicBezTo>
                  <a:lnTo>
                    <a:pt x="3505" y="1267"/>
                  </a:lnTo>
                  <a:cubicBezTo>
                    <a:pt x="3842" y="1267"/>
                    <a:pt x="4115" y="994"/>
                    <a:pt x="4115" y="657"/>
                  </a:cubicBezTo>
                  <a:lnTo>
                    <a:pt x="4115" y="610"/>
                  </a:lnTo>
                  <a:cubicBezTo>
                    <a:pt x="4115" y="274"/>
                    <a:pt x="3842" y="0"/>
                    <a:pt x="3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98;p40">
              <a:extLst>
                <a:ext uri="{FF2B5EF4-FFF2-40B4-BE49-F238E27FC236}">
                  <a16:creationId xmlns:a16="http://schemas.microsoft.com/office/drawing/2014/main" id="{1183DC67-A9F2-B84B-B3B1-B2E38BFFD05C}"/>
                </a:ext>
              </a:extLst>
            </p:cNvPr>
            <p:cNvSpPr/>
            <p:nvPr/>
          </p:nvSpPr>
          <p:spPr>
            <a:xfrm>
              <a:off x="11235050" y="2828400"/>
              <a:ext cx="142475" cy="102875"/>
            </a:xfrm>
            <a:custGeom>
              <a:avLst/>
              <a:gdLst/>
              <a:ahLst/>
              <a:cxnLst/>
              <a:rect l="l" t="t" r="r" b="b"/>
              <a:pathLst>
                <a:path w="5699" h="4115" extrusionOk="0">
                  <a:moveTo>
                    <a:pt x="457" y="1"/>
                  </a:moveTo>
                  <a:cubicBezTo>
                    <a:pt x="205" y="1"/>
                    <a:pt x="1" y="204"/>
                    <a:pt x="1" y="456"/>
                  </a:cubicBezTo>
                  <a:lnTo>
                    <a:pt x="1" y="3659"/>
                  </a:lnTo>
                  <a:cubicBezTo>
                    <a:pt x="1" y="3911"/>
                    <a:pt x="205" y="4115"/>
                    <a:pt x="457" y="4115"/>
                  </a:cubicBezTo>
                  <a:lnTo>
                    <a:pt x="5243" y="4115"/>
                  </a:lnTo>
                  <a:cubicBezTo>
                    <a:pt x="5495" y="4115"/>
                    <a:pt x="5699" y="3911"/>
                    <a:pt x="5699" y="3659"/>
                  </a:cubicBezTo>
                  <a:lnTo>
                    <a:pt x="5699" y="456"/>
                  </a:lnTo>
                  <a:cubicBezTo>
                    <a:pt x="5699" y="204"/>
                    <a:pt x="5495" y="1"/>
                    <a:pt x="5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99;p40">
              <a:extLst>
                <a:ext uri="{FF2B5EF4-FFF2-40B4-BE49-F238E27FC236}">
                  <a16:creationId xmlns:a16="http://schemas.microsoft.com/office/drawing/2014/main" id="{3BDFDA24-2730-694B-8F63-92E0AD865FCA}"/>
                </a:ext>
              </a:extLst>
            </p:cNvPr>
            <p:cNvSpPr/>
            <p:nvPr/>
          </p:nvSpPr>
          <p:spPr>
            <a:xfrm>
              <a:off x="8781975" y="2148025"/>
              <a:ext cx="91175" cy="514225"/>
            </a:xfrm>
            <a:custGeom>
              <a:avLst/>
              <a:gdLst/>
              <a:ahLst/>
              <a:cxnLst/>
              <a:rect l="l" t="t" r="r" b="b"/>
              <a:pathLst>
                <a:path w="3647" h="20569" fill="none" extrusionOk="0">
                  <a:moveTo>
                    <a:pt x="0" y="0"/>
                  </a:moveTo>
                  <a:lnTo>
                    <a:pt x="3646" y="854"/>
                  </a:lnTo>
                  <a:lnTo>
                    <a:pt x="3646" y="20568"/>
                  </a:lnTo>
                </a:path>
              </a:pathLst>
            </a:custGeom>
            <a:solidFill>
              <a:schemeClr val="accent1"/>
            </a:solidFill>
            <a:ln w="23725" cap="rnd"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0;p40">
              <a:extLst>
                <a:ext uri="{FF2B5EF4-FFF2-40B4-BE49-F238E27FC236}">
                  <a16:creationId xmlns:a16="http://schemas.microsoft.com/office/drawing/2014/main" id="{24F4F35C-6F2B-9343-B141-9975186E45BF}"/>
                </a:ext>
              </a:extLst>
            </p:cNvPr>
            <p:cNvSpPr/>
            <p:nvPr/>
          </p:nvSpPr>
          <p:spPr>
            <a:xfrm>
              <a:off x="8230150" y="2614775"/>
              <a:ext cx="2371950" cy="292800"/>
            </a:xfrm>
            <a:custGeom>
              <a:avLst/>
              <a:gdLst/>
              <a:ahLst/>
              <a:cxnLst/>
              <a:rect l="l" t="t" r="r" b="b"/>
              <a:pathLst>
                <a:path w="94878" h="11712" extrusionOk="0">
                  <a:moveTo>
                    <a:pt x="7292" y="0"/>
                  </a:moveTo>
                  <a:cubicBezTo>
                    <a:pt x="3014" y="0"/>
                    <a:pt x="1" y="1577"/>
                    <a:pt x="1" y="5855"/>
                  </a:cubicBezTo>
                  <a:cubicBezTo>
                    <a:pt x="1" y="10134"/>
                    <a:pt x="3014" y="11711"/>
                    <a:pt x="7292" y="11711"/>
                  </a:cubicBezTo>
                  <a:lnTo>
                    <a:pt x="94877" y="11711"/>
                  </a:lnTo>
                  <a:lnTo>
                    <a:pt x="94876" y="2213"/>
                  </a:lnTo>
                  <a:cubicBezTo>
                    <a:pt x="94876" y="2213"/>
                    <a:pt x="30228" y="2258"/>
                    <a:pt x="28986" y="2258"/>
                  </a:cubicBezTo>
                  <a:lnTo>
                    <a:pt x="26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01;p40">
              <a:extLst>
                <a:ext uri="{FF2B5EF4-FFF2-40B4-BE49-F238E27FC236}">
                  <a16:creationId xmlns:a16="http://schemas.microsoft.com/office/drawing/2014/main" id="{411CE3AE-1BA9-F442-A952-549F22CACB01}"/>
                </a:ext>
              </a:extLst>
            </p:cNvPr>
            <p:cNvSpPr/>
            <p:nvPr/>
          </p:nvSpPr>
          <p:spPr>
            <a:xfrm>
              <a:off x="8020325" y="1981725"/>
              <a:ext cx="809300" cy="902075"/>
            </a:xfrm>
            <a:custGeom>
              <a:avLst/>
              <a:gdLst/>
              <a:ahLst/>
              <a:cxnLst/>
              <a:rect l="l" t="t" r="r" b="b"/>
              <a:pathLst>
                <a:path w="32372" h="36083" extrusionOk="0">
                  <a:moveTo>
                    <a:pt x="7938" y="0"/>
                  </a:moveTo>
                  <a:lnTo>
                    <a:pt x="3864" y="6773"/>
                  </a:lnTo>
                  <a:lnTo>
                    <a:pt x="38" y="18475"/>
                  </a:lnTo>
                  <a:lnTo>
                    <a:pt x="0" y="36083"/>
                  </a:lnTo>
                  <a:lnTo>
                    <a:pt x="14014" y="36083"/>
                  </a:lnTo>
                  <a:cubicBezTo>
                    <a:pt x="14014" y="28803"/>
                    <a:pt x="20699" y="28487"/>
                    <a:pt x="20699" y="28487"/>
                  </a:cubicBezTo>
                  <a:lnTo>
                    <a:pt x="32372" y="28487"/>
                  </a:lnTo>
                  <a:lnTo>
                    <a:pt x="32372" y="2635"/>
                  </a:lnTo>
                  <a:cubicBezTo>
                    <a:pt x="32372" y="1297"/>
                    <a:pt x="31465" y="0"/>
                    <a:pt x="30127" y="0"/>
                  </a:cubicBezTo>
                  <a:lnTo>
                    <a:pt x="29958" y="0"/>
                  </a:lnTo>
                  <a:cubicBezTo>
                    <a:pt x="29912" y="0"/>
                    <a:pt x="29870" y="11"/>
                    <a:pt x="29825" y="14"/>
                  </a:cubicBezTo>
                  <a:lnTo>
                    <a:pt x="298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02;p40">
              <a:extLst>
                <a:ext uri="{FF2B5EF4-FFF2-40B4-BE49-F238E27FC236}">
                  <a16:creationId xmlns:a16="http://schemas.microsoft.com/office/drawing/2014/main" id="{DA103B21-0029-7C4F-BCD3-CAEE1F9B2B32}"/>
                </a:ext>
              </a:extLst>
            </p:cNvPr>
            <p:cNvSpPr/>
            <p:nvPr/>
          </p:nvSpPr>
          <p:spPr>
            <a:xfrm>
              <a:off x="8170650" y="2037125"/>
              <a:ext cx="548225" cy="417475"/>
            </a:xfrm>
            <a:custGeom>
              <a:avLst/>
              <a:gdLst/>
              <a:ahLst/>
              <a:cxnLst/>
              <a:rect l="l" t="t" r="r" b="b"/>
              <a:pathLst>
                <a:path w="21929" h="16699" extrusionOk="0">
                  <a:moveTo>
                    <a:pt x="7545" y="1"/>
                  </a:moveTo>
                  <a:cubicBezTo>
                    <a:pt x="1013" y="4432"/>
                    <a:pt x="0" y="16699"/>
                    <a:pt x="0" y="16699"/>
                  </a:cubicBezTo>
                  <a:cubicBezTo>
                    <a:pt x="19903" y="14191"/>
                    <a:pt x="21928" y="10759"/>
                    <a:pt x="21928" y="10759"/>
                  </a:cubicBezTo>
                  <a:lnTo>
                    <a:pt x="219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03;p40">
              <a:extLst>
                <a:ext uri="{FF2B5EF4-FFF2-40B4-BE49-F238E27FC236}">
                  <a16:creationId xmlns:a16="http://schemas.microsoft.com/office/drawing/2014/main" id="{C538301D-8971-AD48-9FE7-BF5A00DC50F2}"/>
                </a:ext>
              </a:extLst>
            </p:cNvPr>
            <p:cNvSpPr/>
            <p:nvPr/>
          </p:nvSpPr>
          <p:spPr>
            <a:xfrm>
              <a:off x="8623875" y="2488150"/>
              <a:ext cx="87075" cy="142450"/>
            </a:xfrm>
            <a:custGeom>
              <a:avLst/>
              <a:gdLst/>
              <a:ahLst/>
              <a:cxnLst/>
              <a:rect l="l" t="t" r="r" b="b"/>
              <a:pathLst>
                <a:path w="3483" h="5698" extrusionOk="0">
                  <a:moveTo>
                    <a:pt x="0" y="1"/>
                  </a:moveTo>
                  <a:lnTo>
                    <a:pt x="0" y="5698"/>
                  </a:lnTo>
                  <a:lnTo>
                    <a:pt x="3482" y="5698"/>
                  </a:lnTo>
                  <a:lnTo>
                    <a:pt x="34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04;p40">
              <a:extLst>
                <a:ext uri="{FF2B5EF4-FFF2-40B4-BE49-F238E27FC236}">
                  <a16:creationId xmlns:a16="http://schemas.microsoft.com/office/drawing/2014/main" id="{68F6B46D-A5D0-CE48-8936-13FDE7270A34}"/>
                </a:ext>
              </a:extLst>
            </p:cNvPr>
            <p:cNvSpPr/>
            <p:nvPr/>
          </p:nvSpPr>
          <p:spPr>
            <a:xfrm>
              <a:off x="8623875" y="2583100"/>
              <a:ext cx="87075" cy="47500"/>
            </a:xfrm>
            <a:custGeom>
              <a:avLst/>
              <a:gdLst/>
              <a:ahLst/>
              <a:cxnLst/>
              <a:rect l="l" t="t" r="r" b="b"/>
              <a:pathLst>
                <a:path w="3483" h="1900" extrusionOk="0">
                  <a:moveTo>
                    <a:pt x="0" y="1"/>
                  </a:moveTo>
                  <a:lnTo>
                    <a:pt x="0" y="1900"/>
                  </a:lnTo>
                  <a:lnTo>
                    <a:pt x="3482" y="1900"/>
                  </a:lnTo>
                  <a:lnTo>
                    <a:pt x="34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05;p40">
              <a:extLst>
                <a:ext uri="{FF2B5EF4-FFF2-40B4-BE49-F238E27FC236}">
                  <a16:creationId xmlns:a16="http://schemas.microsoft.com/office/drawing/2014/main" id="{02DB3BEB-49E9-A441-B83F-2926CDA06744}"/>
                </a:ext>
              </a:extLst>
            </p:cNvPr>
            <p:cNvSpPr/>
            <p:nvPr/>
          </p:nvSpPr>
          <p:spPr>
            <a:xfrm>
              <a:off x="8101650" y="2804675"/>
              <a:ext cx="158275" cy="55400"/>
            </a:xfrm>
            <a:custGeom>
              <a:avLst/>
              <a:gdLst/>
              <a:ahLst/>
              <a:cxnLst/>
              <a:rect l="l" t="t" r="r" b="b"/>
              <a:pathLst>
                <a:path w="6331" h="2216" extrusionOk="0">
                  <a:moveTo>
                    <a:pt x="1067" y="0"/>
                  </a:moveTo>
                  <a:cubicBezTo>
                    <a:pt x="477" y="0"/>
                    <a:pt x="0" y="477"/>
                    <a:pt x="0" y="1066"/>
                  </a:cubicBezTo>
                  <a:lnTo>
                    <a:pt x="0" y="1148"/>
                  </a:lnTo>
                  <a:cubicBezTo>
                    <a:pt x="0" y="1738"/>
                    <a:pt x="477" y="2215"/>
                    <a:pt x="1067" y="2215"/>
                  </a:cubicBezTo>
                  <a:lnTo>
                    <a:pt x="5265" y="2215"/>
                  </a:lnTo>
                  <a:cubicBezTo>
                    <a:pt x="5853" y="2215"/>
                    <a:pt x="6330" y="1738"/>
                    <a:pt x="6330" y="1148"/>
                  </a:cubicBezTo>
                  <a:lnTo>
                    <a:pt x="6330" y="1066"/>
                  </a:lnTo>
                  <a:cubicBezTo>
                    <a:pt x="6330" y="477"/>
                    <a:pt x="5853" y="0"/>
                    <a:pt x="5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06;p40">
              <a:extLst>
                <a:ext uri="{FF2B5EF4-FFF2-40B4-BE49-F238E27FC236}">
                  <a16:creationId xmlns:a16="http://schemas.microsoft.com/office/drawing/2014/main" id="{307AB8FB-3A6F-9544-AD15-2722F8990539}"/>
                </a:ext>
              </a:extLst>
            </p:cNvPr>
            <p:cNvSpPr/>
            <p:nvPr/>
          </p:nvSpPr>
          <p:spPr>
            <a:xfrm>
              <a:off x="8164950" y="2804675"/>
              <a:ext cx="94975" cy="55400"/>
            </a:xfrm>
            <a:custGeom>
              <a:avLst/>
              <a:gdLst/>
              <a:ahLst/>
              <a:cxnLst/>
              <a:rect l="l" t="t" r="r" b="b"/>
              <a:pathLst>
                <a:path w="3799" h="2216" extrusionOk="0">
                  <a:moveTo>
                    <a:pt x="0" y="0"/>
                  </a:moveTo>
                  <a:lnTo>
                    <a:pt x="0" y="2215"/>
                  </a:lnTo>
                  <a:lnTo>
                    <a:pt x="2855" y="2215"/>
                  </a:lnTo>
                  <a:cubicBezTo>
                    <a:pt x="3475" y="2215"/>
                    <a:pt x="3798" y="1887"/>
                    <a:pt x="3798" y="1269"/>
                  </a:cubicBezTo>
                  <a:lnTo>
                    <a:pt x="3798" y="1066"/>
                  </a:lnTo>
                  <a:cubicBezTo>
                    <a:pt x="3798" y="447"/>
                    <a:pt x="3473" y="0"/>
                    <a:pt x="2855" y="0"/>
                  </a:cubicBez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07;p40">
              <a:extLst>
                <a:ext uri="{FF2B5EF4-FFF2-40B4-BE49-F238E27FC236}">
                  <a16:creationId xmlns:a16="http://schemas.microsoft.com/office/drawing/2014/main" id="{A5AE6D5E-BFF1-524B-99C8-4AD2C69626B4}"/>
                </a:ext>
              </a:extLst>
            </p:cNvPr>
            <p:cNvSpPr/>
            <p:nvPr/>
          </p:nvSpPr>
          <p:spPr>
            <a:xfrm>
              <a:off x="8020300" y="1987050"/>
              <a:ext cx="198475" cy="482500"/>
            </a:xfrm>
            <a:custGeom>
              <a:avLst/>
              <a:gdLst/>
              <a:ahLst/>
              <a:cxnLst/>
              <a:rect l="l" t="t" r="r" b="b"/>
              <a:pathLst>
                <a:path w="7939" h="19300" extrusionOk="0">
                  <a:moveTo>
                    <a:pt x="7939" y="0"/>
                  </a:moveTo>
                  <a:cubicBezTo>
                    <a:pt x="7939" y="1"/>
                    <a:pt x="0" y="6192"/>
                    <a:pt x="39" y="19295"/>
                  </a:cubicBezTo>
                  <a:cubicBezTo>
                    <a:pt x="39" y="19295"/>
                    <a:pt x="96" y="19299"/>
                    <a:pt x="188" y="19299"/>
                  </a:cubicBezTo>
                  <a:cubicBezTo>
                    <a:pt x="523" y="19299"/>
                    <a:pt x="1311" y="19247"/>
                    <a:pt x="1368" y="18763"/>
                  </a:cubicBezTo>
                  <a:cubicBezTo>
                    <a:pt x="2583" y="8375"/>
                    <a:pt x="6970" y="3191"/>
                    <a:pt x="7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08;p40">
              <a:extLst>
                <a:ext uri="{FF2B5EF4-FFF2-40B4-BE49-F238E27FC236}">
                  <a16:creationId xmlns:a16="http://schemas.microsoft.com/office/drawing/2014/main" id="{48F663F1-A18C-8346-90BB-167CF3C090C5}"/>
                </a:ext>
              </a:extLst>
            </p:cNvPr>
            <p:cNvSpPr/>
            <p:nvPr/>
          </p:nvSpPr>
          <p:spPr>
            <a:xfrm>
              <a:off x="8006700" y="2583100"/>
              <a:ext cx="31675" cy="253225"/>
            </a:xfrm>
            <a:custGeom>
              <a:avLst/>
              <a:gdLst/>
              <a:ahLst/>
              <a:cxnLst/>
              <a:rect l="l" t="t" r="r" b="b"/>
              <a:pathLst>
                <a:path w="1267" h="10129" extrusionOk="0">
                  <a:moveTo>
                    <a:pt x="610" y="1"/>
                  </a:moveTo>
                  <a:cubicBezTo>
                    <a:pt x="272" y="1"/>
                    <a:pt x="0" y="273"/>
                    <a:pt x="0" y="610"/>
                  </a:cubicBezTo>
                  <a:lnTo>
                    <a:pt x="0" y="9519"/>
                  </a:lnTo>
                  <a:cubicBezTo>
                    <a:pt x="0" y="9857"/>
                    <a:pt x="272" y="10129"/>
                    <a:pt x="610" y="10129"/>
                  </a:cubicBezTo>
                  <a:lnTo>
                    <a:pt x="657" y="10129"/>
                  </a:lnTo>
                  <a:cubicBezTo>
                    <a:pt x="995" y="10129"/>
                    <a:pt x="1267" y="9857"/>
                    <a:pt x="1267" y="9519"/>
                  </a:cubicBezTo>
                  <a:lnTo>
                    <a:pt x="1267" y="610"/>
                  </a:lnTo>
                  <a:cubicBezTo>
                    <a:pt x="1267" y="273"/>
                    <a:pt x="995" y="1"/>
                    <a:pt x="6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09;p40">
              <a:extLst>
                <a:ext uri="{FF2B5EF4-FFF2-40B4-BE49-F238E27FC236}">
                  <a16:creationId xmlns:a16="http://schemas.microsoft.com/office/drawing/2014/main" id="{2694A5E9-D582-EB4F-9D86-934B83F10984}"/>
                </a:ext>
              </a:extLst>
            </p:cNvPr>
            <p:cNvSpPr/>
            <p:nvPr/>
          </p:nvSpPr>
          <p:spPr>
            <a:xfrm>
              <a:off x="7982950" y="2883775"/>
              <a:ext cx="411475" cy="55425"/>
            </a:xfrm>
            <a:custGeom>
              <a:avLst/>
              <a:gdLst/>
              <a:ahLst/>
              <a:cxnLst/>
              <a:rect l="l" t="t" r="r" b="b"/>
              <a:pathLst>
                <a:path w="16459" h="2217" extrusionOk="0">
                  <a:moveTo>
                    <a:pt x="1067" y="1"/>
                  </a:moveTo>
                  <a:cubicBezTo>
                    <a:pt x="478" y="1"/>
                    <a:pt x="1" y="478"/>
                    <a:pt x="1" y="1067"/>
                  </a:cubicBezTo>
                  <a:lnTo>
                    <a:pt x="1" y="1150"/>
                  </a:lnTo>
                  <a:cubicBezTo>
                    <a:pt x="1" y="1739"/>
                    <a:pt x="478" y="2217"/>
                    <a:pt x="1067" y="2217"/>
                  </a:cubicBezTo>
                  <a:lnTo>
                    <a:pt x="15393" y="2217"/>
                  </a:lnTo>
                  <a:cubicBezTo>
                    <a:pt x="15981" y="2217"/>
                    <a:pt x="16459" y="1739"/>
                    <a:pt x="16459" y="1150"/>
                  </a:cubicBezTo>
                  <a:lnTo>
                    <a:pt x="16459" y="1067"/>
                  </a:lnTo>
                  <a:cubicBezTo>
                    <a:pt x="16459" y="478"/>
                    <a:pt x="15981" y="1"/>
                    <a:pt x="15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0;p40">
              <a:extLst>
                <a:ext uri="{FF2B5EF4-FFF2-40B4-BE49-F238E27FC236}">
                  <a16:creationId xmlns:a16="http://schemas.microsoft.com/office/drawing/2014/main" id="{D8AC9B27-0CD1-2A4C-B2A0-56965F7BEEC5}"/>
                </a:ext>
              </a:extLst>
            </p:cNvPr>
            <p:cNvSpPr/>
            <p:nvPr/>
          </p:nvSpPr>
          <p:spPr>
            <a:xfrm>
              <a:off x="8217350" y="1680300"/>
              <a:ext cx="632375" cy="301450"/>
            </a:xfrm>
            <a:custGeom>
              <a:avLst/>
              <a:gdLst/>
              <a:ahLst/>
              <a:cxnLst/>
              <a:rect l="l" t="t" r="r" b="b"/>
              <a:pathLst>
                <a:path w="25295" h="12058" extrusionOk="0">
                  <a:moveTo>
                    <a:pt x="24512" y="0"/>
                  </a:moveTo>
                  <a:cubicBezTo>
                    <a:pt x="2438" y="0"/>
                    <a:pt x="0" y="12057"/>
                    <a:pt x="0" y="12057"/>
                  </a:cubicBezTo>
                  <a:lnTo>
                    <a:pt x="22674" y="12057"/>
                  </a:lnTo>
                  <a:cubicBezTo>
                    <a:pt x="23585" y="12057"/>
                    <a:pt x="24326" y="10474"/>
                    <a:pt x="24326" y="10474"/>
                  </a:cubicBezTo>
                  <a:cubicBezTo>
                    <a:pt x="25295" y="8821"/>
                    <a:pt x="24668" y="0"/>
                    <a:pt x="24668" y="0"/>
                  </a:cubicBezTo>
                  <a:cubicBezTo>
                    <a:pt x="24616" y="0"/>
                    <a:pt x="24564" y="0"/>
                    <a:pt x="245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1;p40">
              <a:extLst>
                <a:ext uri="{FF2B5EF4-FFF2-40B4-BE49-F238E27FC236}">
                  <a16:creationId xmlns:a16="http://schemas.microsoft.com/office/drawing/2014/main" id="{3BF059FA-C49C-F740-BE13-C3500CF055B8}"/>
                </a:ext>
              </a:extLst>
            </p:cNvPr>
            <p:cNvSpPr/>
            <p:nvPr/>
          </p:nvSpPr>
          <p:spPr>
            <a:xfrm>
              <a:off x="8452350" y="2730525"/>
              <a:ext cx="390250" cy="390275"/>
            </a:xfrm>
            <a:custGeom>
              <a:avLst/>
              <a:gdLst/>
              <a:ahLst/>
              <a:cxnLst/>
              <a:rect l="l" t="t" r="r" b="b"/>
              <a:pathLst>
                <a:path w="15610" h="15611" extrusionOk="0">
                  <a:moveTo>
                    <a:pt x="7806" y="0"/>
                  </a:moveTo>
                  <a:cubicBezTo>
                    <a:pt x="3495" y="0"/>
                    <a:pt x="0" y="3495"/>
                    <a:pt x="0" y="7806"/>
                  </a:cubicBezTo>
                  <a:cubicBezTo>
                    <a:pt x="0" y="12116"/>
                    <a:pt x="3495" y="15610"/>
                    <a:pt x="7806" y="15610"/>
                  </a:cubicBezTo>
                  <a:cubicBezTo>
                    <a:pt x="12115" y="15610"/>
                    <a:pt x="15610" y="12116"/>
                    <a:pt x="15610" y="7806"/>
                  </a:cubicBezTo>
                  <a:cubicBezTo>
                    <a:pt x="15610" y="3495"/>
                    <a:pt x="12115" y="0"/>
                    <a:pt x="7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12;p40">
              <a:extLst>
                <a:ext uri="{FF2B5EF4-FFF2-40B4-BE49-F238E27FC236}">
                  <a16:creationId xmlns:a16="http://schemas.microsoft.com/office/drawing/2014/main" id="{117AFB50-EAFF-1F41-927F-B0E9F6D35A29}"/>
                </a:ext>
              </a:extLst>
            </p:cNvPr>
            <p:cNvSpPr/>
            <p:nvPr/>
          </p:nvSpPr>
          <p:spPr>
            <a:xfrm>
              <a:off x="8520700" y="2798875"/>
              <a:ext cx="253550" cy="253550"/>
            </a:xfrm>
            <a:custGeom>
              <a:avLst/>
              <a:gdLst/>
              <a:ahLst/>
              <a:cxnLst/>
              <a:rect l="l" t="t" r="r" b="b"/>
              <a:pathLst>
                <a:path w="10142" h="10142" extrusionOk="0">
                  <a:moveTo>
                    <a:pt x="5072" y="1"/>
                  </a:moveTo>
                  <a:cubicBezTo>
                    <a:pt x="2272" y="1"/>
                    <a:pt x="1" y="2272"/>
                    <a:pt x="1" y="5072"/>
                  </a:cubicBezTo>
                  <a:cubicBezTo>
                    <a:pt x="1" y="7872"/>
                    <a:pt x="2270" y="10142"/>
                    <a:pt x="5072" y="10142"/>
                  </a:cubicBezTo>
                  <a:cubicBezTo>
                    <a:pt x="7872" y="10142"/>
                    <a:pt x="10141" y="7872"/>
                    <a:pt x="10141" y="5072"/>
                  </a:cubicBezTo>
                  <a:cubicBezTo>
                    <a:pt x="10141" y="2271"/>
                    <a:pt x="7871" y="1"/>
                    <a:pt x="50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3;p40">
              <a:extLst>
                <a:ext uri="{FF2B5EF4-FFF2-40B4-BE49-F238E27FC236}">
                  <a16:creationId xmlns:a16="http://schemas.microsoft.com/office/drawing/2014/main" id="{F7565311-B89E-E240-92B2-F049A5C0C164}"/>
                </a:ext>
              </a:extLst>
            </p:cNvPr>
            <p:cNvSpPr/>
            <p:nvPr/>
          </p:nvSpPr>
          <p:spPr>
            <a:xfrm>
              <a:off x="8607525" y="2888625"/>
              <a:ext cx="77000" cy="74075"/>
            </a:xfrm>
            <a:custGeom>
              <a:avLst/>
              <a:gdLst/>
              <a:ahLst/>
              <a:cxnLst/>
              <a:rect l="l" t="t" r="r" b="b"/>
              <a:pathLst>
                <a:path w="3080" h="2963" extrusionOk="0">
                  <a:moveTo>
                    <a:pt x="1599" y="0"/>
                  </a:moveTo>
                  <a:cubicBezTo>
                    <a:pt x="999" y="0"/>
                    <a:pt x="459" y="360"/>
                    <a:pt x="230" y="914"/>
                  </a:cubicBezTo>
                  <a:cubicBezTo>
                    <a:pt x="1" y="1468"/>
                    <a:pt x="126" y="2105"/>
                    <a:pt x="550" y="2528"/>
                  </a:cubicBezTo>
                  <a:cubicBezTo>
                    <a:pt x="834" y="2812"/>
                    <a:pt x="1213" y="2962"/>
                    <a:pt x="1599" y="2962"/>
                  </a:cubicBezTo>
                  <a:cubicBezTo>
                    <a:pt x="1789" y="2962"/>
                    <a:pt x="1981" y="2925"/>
                    <a:pt x="2164" y="2850"/>
                  </a:cubicBezTo>
                  <a:cubicBezTo>
                    <a:pt x="2718" y="2621"/>
                    <a:pt x="3079" y="2081"/>
                    <a:pt x="3079" y="1482"/>
                  </a:cubicBezTo>
                  <a:cubicBezTo>
                    <a:pt x="3079" y="664"/>
                    <a:pt x="2416" y="0"/>
                    <a:pt x="1599" y="0"/>
                  </a:cubicBezTo>
                  <a:close/>
                </a:path>
              </a:pathLst>
            </a:custGeom>
            <a:solidFill>
              <a:schemeClr val="accent1"/>
            </a:solidFill>
            <a:ln w="7900" cap="flat" cmpd="sng">
              <a:solidFill>
                <a:schemeClr val="accent3"/>
              </a:solidFill>
              <a:prstDash val="solid"/>
              <a:miter lim="10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14;p40">
              <a:extLst>
                <a:ext uri="{FF2B5EF4-FFF2-40B4-BE49-F238E27FC236}">
                  <a16:creationId xmlns:a16="http://schemas.microsoft.com/office/drawing/2014/main" id="{44D2F8A6-B48E-7740-84F0-77E56414AA20}"/>
                </a:ext>
              </a:extLst>
            </p:cNvPr>
            <p:cNvSpPr/>
            <p:nvPr/>
          </p:nvSpPr>
          <p:spPr>
            <a:xfrm>
              <a:off x="8608075" y="2820475"/>
              <a:ext cx="63300" cy="15850"/>
            </a:xfrm>
            <a:custGeom>
              <a:avLst/>
              <a:gdLst/>
              <a:ahLst/>
              <a:cxnLst/>
              <a:rect l="l" t="t" r="r" b="b"/>
              <a:pathLst>
                <a:path w="2532" h="634" extrusionOk="0">
                  <a:moveTo>
                    <a:pt x="0" y="0"/>
                  </a:moveTo>
                  <a:lnTo>
                    <a:pt x="0" y="634"/>
                  </a:lnTo>
                  <a:lnTo>
                    <a:pt x="2531" y="634"/>
                  </a:lnTo>
                  <a:lnTo>
                    <a:pt x="25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5;p40">
              <a:extLst>
                <a:ext uri="{FF2B5EF4-FFF2-40B4-BE49-F238E27FC236}">
                  <a16:creationId xmlns:a16="http://schemas.microsoft.com/office/drawing/2014/main" id="{135E5981-E24C-504B-A24D-2E76A856681A}"/>
                </a:ext>
              </a:extLst>
            </p:cNvPr>
            <p:cNvSpPr/>
            <p:nvPr/>
          </p:nvSpPr>
          <p:spPr>
            <a:xfrm>
              <a:off x="8608075" y="3018300"/>
              <a:ext cx="63300" cy="15850"/>
            </a:xfrm>
            <a:custGeom>
              <a:avLst/>
              <a:gdLst/>
              <a:ahLst/>
              <a:cxnLst/>
              <a:rect l="l" t="t" r="r" b="b"/>
              <a:pathLst>
                <a:path w="2532" h="634" extrusionOk="0">
                  <a:moveTo>
                    <a:pt x="0" y="0"/>
                  </a:moveTo>
                  <a:lnTo>
                    <a:pt x="0" y="634"/>
                  </a:lnTo>
                  <a:lnTo>
                    <a:pt x="2531" y="634"/>
                  </a:lnTo>
                  <a:lnTo>
                    <a:pt x="25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6;p40">
              <a:extLst>
                <a:ext uri="{FF2B5EF4-FFF2-40B4-BE49-F238E27FC236}">
                  <a16:creationId xmlns:a16="http://schemas.microsoft.com/office/drawing/2014/main" id="{D46DED6C-467A-564F-B1B5-CB211576A537}"/>
                </a:ext>
              </a:extLst>
            </p:cNvPr>
            <p:cNvSpPr/>
            <p:nvPr/>
          </p:nvSpPr>
          <p:spPr>
            <a:xfrm>
              <a:off x="8718850" y="2899600"/>
              <a:ext cx="15825" cy="55425"/>
            </a:xfrm>
            <a:custGeom>
              <a:avLst/>
              <a:gdLst/>
              <a:ahLst/>
              <a:cxnLst/>
              <a:rect l="l" t="t" r="r" b="b"/>
              <a:pathLst>
                <a:path w="633" h="2217" extrusionOk="0">
                  <a:moveTo>
                    <a:pt x="0" y="1"/>
                  </a:moveTo>
                  <a:lnTo>
                    <a:pt x="0" y="2216"/>
                  </a:lnTo>
                  <a:lnTo>
                    <a:pt x="633" y="2216"/>
                  </a:lnTo>
                  <a:lnTo>
                    <a:pt x="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7;p40">
              <a:extLst>
                <a:ext uri="{FF2B5EF4-FFF2-40B4-BE49-F238E27FC236}">
                  <a16:creationId xmlns:a16="http://schemas.microsoft.com/office/drawing/2014/main" id="{2F51321F-B88A-3248-B61D-A032EED74D1B}"/>
                </a:ext>
              </a:extLst>
            </p:cNvPr>
            <p:cNvSpPr/>
            <p:nvPr/>
          </p:nvSpPr>
          <p:spPr>
            <a:xfrm>
              <a:off x="8536825" y="2899600"/>
              <a:ext cx="15875" cy="55425"/>
            </a:xfrm>
            <a:custGeom>
              <a:avLst/>
              <a:gdLst/>
              <a:ahLst/>
              <a:cxnLst/>
              <a:rect l="l" t="t" r="r" b="b"/>
              <a:pathLst>
                <a:path w="635" h="2217" extrusionOk="0">
                  <a:moveTo>
                    <a:pt x="1" y="1"/>
                  </a:moveTo>
                  <a:lnTo>
                    <a:pt x="1" y="2216"/>
                  </a:lnTo>
                  <a:lnTo>
                    <a:pt x="634" y="2216"/>
                  </a:lnTo>
                  <a:lnTo>
                    <a:pt x="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8;p40">
              <a:extLst>
                <a:ext uri="{FF2B5EF4-FFF2-40B4-BE49-F238E27FC236}">
                  <a16:creationId xmlns:a16="http://schemas.microsoft.com/office/drawing/2014/main" id="{A3FE2089-E42E-C945-9AF5-21999BBA2572}"/>
                </a:ext>
              </a:extLst>
            </p:cNvPr>
            <p:cNvSpPr/>
            <p:nvPr/>
          </p:nvSpPr>
          <p:spPr>
            <a:xfrm>
              <a:off x="9122375" y="2828400"/>
              <a:ext cx="1368925" cy="55400"/>
            </a:xfrm>
            <a:custGeom>
              <a:avLst/>
              <a:gdLst/>
              <a:ahLst/>
              <a:cxnLst/>
              <a:rect l="l" t="t" r="r" b="b"/>
              <a:pathLst>
                <a:path w="54757" h="2216" extrusionOk="0">
                  <a:moveTo>
                    <a:pt x="0" y="1"/>
                  </a:moveTo>
                  <a:lnTo>
                    <a:pt x="0" y="2216"/>
                  </a:lnTo>
                  <a:lnTo>
                    <a:pt x="54757" y="2216"/>
                  </a:lnTo>
                  <a:lnTo>
                    <a:pt x="547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9;p40">
              <a:extLst>
                <a:ext uri="{FF2B5EF4-FFF2-40B4-BE49-F238E27FC236}">
                  <a16:creationId xmlns:a16="http://schemas.microsoft.com/office/drawing/2014/main" id="{4D5BF1CF-1742-AB4F-A088-7C6C8193E5AB}"/>
                </a:ext>
              </a:extLst>
            </p:cNvPr>
            <p:cNvSpPr/>
            <p:nvPr/>
          </p:nvSpPr>
          <p:spPr>
            <a:xfrm>
              <a:off x="9945000" y="2730525"/>
              <a:ext cx="390250" cy="390275"/>
            </a:xfrm>
            <a:custGeom>
              <a:avLst/>
              <a:gdLst/>
              <a:ahLst/>
              <a:cxnLst/>
              <a:rect l="l" t="t" r="r" b="b"/>
              <a:pathLst>
                <a:path w="15610" h="15611" extrusionOk="0">
                  <a:moveTo>
                    <a:pt x="7806" y="0"/>
                  </a:moveTo>
                  <a:cubicBezTo>
                    <a:pt x="3495" y="0"/>
                    <a:pt x="0" y="3495"/>
                    <a:pt x="0" y="7806"/>
                  </a:cubicBezTo>
                  <a:cubicBezTo>
                    <a:pt x="0" y="12116"/>
                    <a:pt x="3495" y="15610"/>
                    <a:pt x="7806" y="15610"/>
                  </a:cubicBezTo>
                  <a:cubicBezTo>
                    <a:pt x="12116" y="15610"/>
                    <a:pt x="15610" y="12116"/>
                    <a:pt x="15610" y="7806"/>
                  </a:cubicBezTo>
                  <a:cubicBezTo>
                    <a:pt x="15610" y="3495"/>
                    <a:pt x="12115" y="0"/>
                    <a:pt x="7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0;p40">
              <a:extLst>
                <a:ext uri="{FF2B5EF4-FFF2-40B4-BE49-F238E27FC236}">
                  <a16:creationId xmlns:a16="http://schemas.microsoft.com/office/drawing/2014/main" id="{32321F49-E33E-7B40-9770-D39D7274E912}"/>
                </a:ext>
              </a:extLst>
            </p:cNvPr>
            <p:cNvSpPr/>
            <p:nvPr/>
          </p:nvSpPr>
          <p:spPr>
            <a:xfrm>
              <a:off x="10013350" y="2798875"/>
              <a:ext cx="253550" cy="253550"/>
            </a:xfrm>
            <a:custGeom>
              <a:avLst/>
              <a:gdLst/>
              <a:ahLst/>
              <a:cxnLst/>
              <a:rect l="l" t="t" r="r" b="b"/>
              <a:pathLst>
                <a:path w="10142" h="10142" extrusionOk="0">
                  <a:moveTo>
                    <a:pt x="5070" y="1"/>
                  </a:moveTo>
                  <a:cubicBezTo>
                    <a:pt x="2270" y="1"/>
                    <a:pt x="0" y="2272"/>
                    <a:pt x="0" y="5072"/>
                  </a:cubicBezTo>
                  <a:cubicBezTo>
                    <a:pt x="0" y="7872"/>
                    <a:pt x="2271" y="10142"/>
                    <a:pt x="5072" y="10142"/>
                  </a:cubicBezTo>
                  <a:cubicBezTo>
                    <a:pt x="7872" y="10142"/>
                    <a:pt x="10141" y="7872"/>
                    <a:pt x="10141" y="5072"/>
                  </a:cubicBezTo>
                  <a:cubicBezTo>
                    <a:pt x="10141" y="2271"/>
                    <a:pt x="7872" y="1"/>
                    <a:pt x="5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1;p40">
              <a:extLst>
                <a:ext uri="{FF2B5EF4-FFF2-40B4-BE49-F238E27FC236}">
                  <a16:creationId xmlns:a16="http://schemas.microsoft.com/office/drawing/2014/main" id="{6BC21EEA-DCB3-7C4F-835C-1D5B2F130816}"/>
                </a:ext>
              </a:extLst>
            </p:cNvPr>
            <p:cNvSpPr/>
            <p:nvPr/>
          </p:nvSpPr>
          <p:spPr>
            <a:xfrm>
              <a:off x="10100150" y="2888625"/>
              <a:ext cx="77025" cy="74075"/>
            </a:xfrm>
            <a:custGeom>
              <a:avLst/>
              <a:gdLst/>
              <a:ahLst/>
              <a:cxnLst/>
              <a:rect l="l" t="t" r="r" b="b"/>
              <a:pathLst>
                <a:path w="3081" h="2963" extrusionOk="0">
                  <a:moveTo>
                    <a:pt x="1600" y="0"/>
                  </a:moveTo>
                  <a:cubicBezTo>
                    <a:pt x="1001" y="0"/>
                    <a:pt x="460" y="360"/>
                    <a:pt x="231" y="914"/>
                  </a:cubicBezTo>
                  <a:cubicBezTo>
                    <a:pt x="1" y="1468"/>
                    <a:pt x="127" y="2105"/>
                    <a:pt x="551" y="2528"/>
                  </a:cubicBezTo>
                  <a:cubicBezTo>
                    <a:pt x="835" y="2812"/>
                    <a:pt x="1214" y="2962"/>
                    <a:pt x="1599" y="2962"/>
                  </a:cubicBezTo>
                  <a:cubicBezTo>
                    <a:pt x="1790" y="2962"/>
                    <a:pt x="1982" y="2925"/>
                    <a:pt x="2165" y="2850"/>
                  </a:cubicBezTo>
                  <a:cubicBezTo>
                    <a:pt x="2719" y="2621"/>
                    <a:pt x="3080" y="2081"/>
                    <a:pt x="3080" y="1482"/>
                  </a:cubicBezTo>
                  <a:cubicBezTo>
                    <a:pt x="3080" y="664"/>
                    <a:pt x="2418" y="0"/>
                    <a:pt x="1600" y="0"/>
                  </a:cubicBezTo>
                  <a:close/>
                </a:path>
              </a:pathLst>
            </a:custGeom>
            <a:solidFill>
              <a:schemeClr val="accent1"/>
            </a:solidFill>
            <a:ln w="7900" cap="flat" cmpd="sng">
              <a:solidFill>
                <a:schemeClr val="accent3"/>
              </a:solidFill>
              <a:prstDash val="solid"/>
              <a:miter lim="10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2;p40">
              <a:extLst>
                <a:ext uri="{FF2B5EF4-FFF2-40B4-BE49-F238E27FC236}">
                  <a16:creationId xmlns:a16="http://schemas.microsoft.com/office/drawing/2014/main" id="{B88056EC-B273-9E43-9C57-95A40F10E755}"/>
                </a:ext>
              </a:extLst>
            </p:cNvPr>
            <p:cNvSpPr/>
            <p:nvPr/>
          </p:nvSpPr>
          <p:spPr>
            <a:xfrm>
              <a:off x="10103575" y="2820475"/>
              <a:ext cx="55400" cy="15850"/>
            </a:xfrm>
            <a:custGeom>
              <a:avLst/>
              <a:gdLst/>
              <a:ahLst/>
              <a:cxnLst/>
              <a:rect l="l" t="t" r="r" b="b"/>
              <a:pathLst>
                <a:path w="2216" h="634" extrusionOk="0">
                  <a:moveTo>
                    <a:pt x="0" y="0"/>
                  </a:moveTo>
                  <a:lnTo>
                    <a:pt x="0" y="634"/>
                  </a:lnTo>
                  <a:lnTo>
                    <a:pt x="2215" y="634"/>
                  </a:lnTo>
                  <a:lnTo>
                    <a:pt x="2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3;p40">
              <a:extLst>
                <a:ext uri="{FF2B5EF4-FFF2-40B4-BE49-F238E27FC236}">
                  <a16:creationId xmlns:a16="http://schemas.microsoft.com/office/drawing/2014/main" id="{FECDE33D-AC33-BE4A-8BB7-3545F081393E}"/>
                </a:ext>
              </a:extLst>
            </p:cNvPr>
            <p:cNvSpPr/>
            <p:nvPr/>
          </p:nvSpPr>
          <p:spPr>
            <a:xfrm>
              <a:off x="10103575" y="3018300"/>
              <a:ext cx="55400" cy="15850"/>
            </a:xfrm>
            <a:custGeom>
              <a:avLst/>
              <a:gdLst/>
              <a:ahLst/>
              <a:cxnLst/>
              <a:rect l="l" t="t" r="r" b="b"/>
              <a:pathLst>
                <a:path w="2216" h="634" extrusionOk="0">
                  <a:moveTo>
                    <a:pt x="0" y="0"/>
                  </a:moveTo>
                  <a:lnTo>
                    <a:pt x="0" y="634"/>
                  </a:lnTo>
                  <a:lnTo>
                    <a:pt x="2215" y="634"/>
                  </a:lnTo>
                  <a:lnTo>
                    <a:pt x="2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4;p40">
              <a:extLst>
                <a:ext uri="{FF2B5EF4-FFF2-40B4-BE49-F238E27FC236}">
                  <a16:creationId xmlns:a16="http://schemas.microsoft.com/office/drawing/2014/main" id="{6654D512-228B-3E48-A4C9-D3948F4E74F2}"/>
                </a:ext>
              </a:extLst>
            </p:cNvPr>
            <p:cNvSpPr/>
            <p:nvPr/>
          </p:nvSpPr>
          <p:spPr>
            <a:xfrm>
              <a:off x="10214350" y="2899600"/>
              <a:ext cx="15825" cy="55425"/>
            </a:xfrm>
            <a:custGeom>
              <a:avLst/>
              <a:gdLst/>
              <a:ahLst/>
              <a:cxnLst/>
              <a:rect l="l" t="t" r="r" b="b"/>
              <a:pathLst>
                <a:path w="633" h="2217" extrusionOk="0">
                  <a:moveTo>
                    <a:pt x="0" y="1"/>
                  </a:moveTo>
                  <a:lnTo>
                    <a:pt x="0" y="2216"/>
                  </a:lnTo>
                  <a:lnTo>
                    <a:pt x="633" y="2216"/>
                  </a:lnTo>
                  <a:lnTo>
                    <a:pt x="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5;p40">
              <a:extLst>
                <a:ext uri="{FF2B5EF4-FFF2-40B4-BE49-F238E27FC236}">
                  <a16:creationId xmlns:a16="http://schemas.microsoft.com/office/drawing/2014/main" id="{9E4133F0-04E2-7D46-BCC0-0A80C52A7AC8}"/>
                </a:ext>
              </a:extLst>
            </p:cNvPr>
            <p:cNvSpPr/>
            <p:nvPr/>
          </p:nvSpPr>
          <p:spPr>
            <a:xfrm>
              <a:off x="10032325" y="2899600"/>
              <a:ext cx="15850" cy="55425"/>
            </a:xfrm>
            <a:custGeom>
              <a:avLst/>
              <a:gdLst/>
              <a:ahLst/>
              <a:cxnLst/>
              <a:rect l="l" t="t" r="r" b="b"/>
              <a:pathLst>
                <a:path w="634" h="2217" extrusionOk="0">
                  <a:moveTo>
                    <a:pt x="1" y="1"/>
                  </a:moveTo>
                  <a:lnTo>
                    <a:pt x="1" y="2216"/>
                  </a:lnTo>
                  <a:lnTo>
                    <a:pt x="634" y="2216"/>
                  </a:lnTo>
                  <a:lnTo>
                    <a:pt x="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6;p40">
              <a:extLst>
                <a:ext uri="{FF2B5EF4-FFF2-40B4-BE49-F238E27FC236}">
                  <a16:creationId xmlns:a16="http://schemas.microsoft.com/office/drawing/2014/main" id="{1ED7974B-5666-E04C-BC20-33090E87810C}"/>
                </a:ext>
              </a:extLst>
            </p:cNvPr>
            <p:cNvSpPr/>
            <p:nvPr/>
          </p:nvSpPr>
          <p:spPr>
            <a:xfrm>
              <a:off x="10419750" y="2730525"/>
              <a:ext cx="390275" cy="390275"/>
            </a:xfrm>
            <a:custGeom>
              <a:avLst/>
              <a:gdLst/>
              <a:ahLst/>
              <a:cxnLst/>
              <a:rect l="l" t="t" r="r" b="b"/>
              <a:pathLst>
                <a:path w="15611" h="15611" extrusionOk="0">
                  <a:moveTo>
                    <a:pt x="7805" y="0"/>
                  </a:moveTo>
                  <a:cubicBezTo>
                    <a:pt x="3495" y="0"/>
                    <a:pt x="1" y="3495"/>
                    <a:pt x="1" y="7806"/>
                  </a:cubicBezTo>
                  <a:cubicBezTo>
                    <a:pt x="1" y="12116"/>
                    <a:pt x="3495" y="15610"/>
                    <a:pt x="7805" y="15610"/>
                  </a:cubicBezTo>
                  <a:cubicBezTo>
                    <a:pt x="12116" y="15610"/>
                    <a:pt x="15610" y="12116"/>
                    <a:pt x="15610" y="7806"/>
                  </a:cubicBezTo>
                  <a:cubicBezTo>
                    <a:pt x="15610" y="3495"/>
                    <a:pt x="12116" y="0"/>
                    <a:pt x="7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7;p40">
              <a:extLst>
                <a:ext uri="{FF2B5EF4-FFF2-40B4-BE49-F238E27FC236}">
                  <a16:creationId xmlns:a16="http://schemas.microsoft.com/office/drawing/2014/main" id="{45583793-3245-E04B-9BC9-E880A08F454E}"/>
                </a:ext>
              </a:extLst>
            </p:cNvPr>
            <p:cNvSpPr/>
            <p:nvPr/>
          </p:nvSpPr>
          <p:spPr>
            <a:xfrm>
              <a:off x="10488125" y="2798875"/>
              <a:ext cx="253525" cy="253550"/>
            </a:xfrm>
            <a:custGeom>
              <a:avLst/>
              <a:gdLst/>
              <a:ahLst/>
              <a:cxnLst/>
              <a:rect l="l" t="t" r="r" b="b"/>
              <a:pathLst>
                <a:path w="10141" h="10142" extrusionOk="0">
                  <a:moveTo>
                    <a:pt x="5071" y="1"/>
                  </a:moveTo>
                  <a:cubicBezTo>
                    <a:pt x="2270" y="1"/>
                    <a:pt x="0" y="2272"/>
                    <a:pt x="0" y="5072"/>
                  </a:cubicBezTo>
                  <a:cubicBezTo>
                    <a:pt x="0" y="7872"/>
                    <a:pt x="2271" y="10142"/>
                    <a:pt x="5071" y="10142"/>
                  </a:cubicBezTo>
                  <a:cubicBezTo>
                    <a:pt x="7871" y="10142"/>
                    <a:pt x="10141" y="7872"/>
                    <a:pt x="10141" y="5072"/>
                  </a:cubicBezTo>
                  <a:cubicBezTo>
                    <a:pt x="10141" y="2271"/>
                    <a:pt x="7871" y="1"/>
                    <a:pt x="50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28;p40">
              <a:extLst>
                <a:ext uri="{FF2B5EF4-FFF2-40B4-BE49-F238E27FC236}">
                  <a16:creationId xmlns:a16="http://schemas.microsoft.com/office/drawing/2014/main" id="{8B26E320-FB39-FF40-AC1F-9BED8C7360C0}"/>
                </a:ext>
              </a:extLst>
            </p:cNvPr>
            <p:cNvSpPr/>
            <p:nvPr/>
          </p:nvSpPr>
          <p:spPr>
            <a:xfrm>
              <a:off x="10574925" y="2888625"/>
              <a:ext cx="77000" cy="74075"/>
            </a:xfrm>
            <a:custGeom>
              <a:avLst/>
              <a:gdLst/>
              <a:ahLst/>
              <a:cxnLst/>
              <a:rect l="l" t="t" r="r" b="b"/>
              <a:pathLst>
                <a:path w="3080" h="2963" extrusionOk="0">
                  <a:moveTo>
                    <a:pt x="1599" y="0"/>
                  </a:moveTo>
                  <a:cubicBezTo>
                    <a:pt x="1000" y="0"/>
                    <a:pt x="459" y="360"/>
                    <a:pt x="230" y="914"/>
                  </a:cubicBezTo>
                  <a:cubicBezTo>
                    <a:pt x="0" y="1468"/>
                    <a:pt x="127" y="2105"/>
                    <a:pt x="551" y="2528"/>
                  </a:cubicBezTo>
                  <a:cubicBezTo>
                    <a:pt x="834" y="2812"/>
                    <a:pt x="1213" y="2962"/>
                    <a:pt x="1598" y="2962"/>
                  </a:cubicBezTo>
                  <a:cubicBezTo>
                    <a:pt x="1789" y="2962"/>
                    <a:pt x="1981" y="2925"/>
                    <a:pt x="2165" y="2850"/>
                  </a:cubicBezTo>
                  <a:cubicBezTo>
                    <a:pt x="2718" y="2621"/>
                    <a:pt x="3080" y="2081"/>
                    <a:pt x="3080" y="1482"/>
                  </a:cubicBezTo>
                  <a:cubicBezTo>
                    <a:pt x="3080" y="664"/>
                    <a:pt x="2417" y="0"/>
                    <a:pt x="1599" y="0"/>
                  </a:cubicBezTo>
                  <a:close/>
                </a:path>
              </a:pathLst>
            </a:custGeom>
            <a:solidFill>
              <a:schemeClr val="accent1"/>
            </a:solidFill>
            <a:ln w="7900" cap="flat" cmpd="sng">
              <a:solidFill>
                <a:schemeClr val="accent3"/>
              </a:solidFill>
              <a:prstDash val="solid"/>
              <a:miter lim="10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29;p40">
              <a:extLst>
                <a:ext uri="{FF2B5EF4-FFF2-40B4-BE49-F238E27FC236}">
                  <a16:creationId xmlns:a16="http://schemas.microsoft.com/office/drawing/2014/main" id="{2C58AACD-F0F2-3442-BD71-9A0CF21D4E35}"/>
                </a:ext>
              </a:extLst>
            </p:cNvPr>
            <p:cNvSpPr/>
            <p:nvPr/>
          </p:nvSpPr>
          <p:spPr>
            <a:xfrm>
              <a:off x="10578325" y="2820475"/>
              <a:ext cx="55400" cy="15850"/>
            </a:xfrm>
            <a:custGeom>
              <a:avLst/>
              <a:gdLst/>
              <a:ahLst/>
              <a:cxnLst/>
              <a:rect l="l" t="t" r="r" b="b"/>
              <a:pathLst>
                <a:path w="2216" h="634" extrusionOk="0">
                  <a:moveTo>
                    <a:pt x="1" y="0"/>
                  </a:moveTo>
                  <a:lnTo>
                    <a:pt x="1" y="634"/>
                  </a:lnTo>
                  <a:lnTo>
                    <a:pt x="2216" y="634"/>
                  </a:lnTo>
                  <a:lnTo>
                    <a:pt x="2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30;p40">
              <a:extLst>
                <a:ext uri="{FF2B5EF4-FFF2-40B4-BE49-F238E27FC236}">
                  <a16:creationId xmlns:a16="http://schemas.microsoft.com/office/drawing/2014/main" id="{4408E764-DAD5-414C-A60B-C988C626CF5E}"/>
                </a:ext>
              </a:extLst>
            </p:cNvPr>
            <p:cNvSpPr/>
            <p:nvPr/>
          </p:nvSpPr>
          <p:spPr>
            <a:xfrm>
              <a:off x="10578325" y="3018300"/>
              <a:ext cx="55400" cy="15850"/>
            </a:xfrm>
            <a:custGeom>
              <a:avLst/>
              <a:gdLst/>
              <a:ahLst/>
              <a:cxnLst/>
              <a:rect l="l" t="t" r="r" b="b"/>
              <a:pathLst>
                <a:path w="2216" h="634" extrusionOk="0">
                  <a:moveTo>
                    <a:pt x="1" y="0"/>
                  </a:moveTo>
                  <a:lnTo>
                    <a:pt x="1" y="634"/>
                  </a:lnTo>
                  <a:lnTo>
                    <a:pt x="2216" y="634"/>
                  </a:lnTo>
                  <a:lnTo>
                    <a:pt x="2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31;p40">
              <a:extLst>
                <a:ext uri="{FF2B5EF4-FFF2-40B4-BE49-F238E27FC236}">
                  <a16:creationId xmlns:a16="http://schemas.microsoft.com/office/drawing/2014/main" id="{9941BC78-2216-8142-A4C8-AE1C8DE41394}"/>
                </a:ext>
              </a:extLst>
            </p:cNvPr>
            <p:cNvSpPr/>
            <p:nvPr/>
          </p:nvSpPr>
          <p:spPr>
            <a:xfrm>
              <a:off x="10689075" y="2899600"/>
              <a:ext cx="15875" cy="55425"/>
            </a:xfrm>
            <a:custGeom>
              <a:avLst/>
              <a:gdLst/>
              <a:ahLst/>
              <a:cxnLst/>
              <a:rect l="l" t="t" r="r" b="b"/>
              <a:pathLst>
                <a:path w="635" h="2217" extrusionOk="0">
                  <a:moveTo>
                    <a:pt x="1" y="1"/>
                  </a:moveTo>
                  <a:lnTo>
                    <a:pt x="1" y="2216"/>
                  </a:lnTo>
                  <a:lnTo>
                    <a:pt x="634" y="2216"/>
                  </a:lnTo>
                  <a:lnTo>
                    <a:pt x="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32;p40">
              <a:extLst>
                <a:ext uri="{FF2B5EF4-FFF2-40B4-BE49-F238E27FC236}">
                  <a16:creationId xmlns:a16="http://schemas.microsoft.com/office/drawing/2014/main" id="{3160C0D6-5848-4846-8369-A305E034E1B0}"/>
                </a:ext>
              </a:extLst>
            </p:cNvPr>
            <p:cNvSpPr/>
            <p:nvPr/>
          </p:nvSpPr>
          <p:spPr>
            <a:xfrm>
              <a:off x="10507100" y="2899600"/>
              <a:ext cx="15850" cy="55425"/>
            </a:xfrm>
            <a:custGeom>
              <a:avLst/>
              <a:gdLst/>
              <a:ahLst/>
              <a:cxnLst/>
              <a:rect l="l" t="t" r="r" b="b"/>
              <a:pathLst>
                <a:path w="634" h="2217" extrusionOk="0">
                  <a:moveTo>
                    <a:pt x="0" y="1"/>
                  </a:moveTo>
                  <a:lnTo>
                    <a:pt x="0" y="2216"/>
                  </a:lnTo>
                  <a:lnTo>
                    <a:pt x="633" y="2216"/>
                  </a:lnTo>
                  <a:lnTo>
                    <a:pt x="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33;p40">
              <a:extLst>
                <a:ext uri="{FF2B5EF4-FFF2-40B4-BE49-F238E27FC236}">
                  <a16:creationId xmlns:a16="http://schemas.microsoft.com/office/drawing/2014/main" id="{4F586B98-9E25-B445-A254-1AD73F91000B}"/>
                </a:ext>
              </a:extLst>
            </p:cNvPr>
            <p:cNvSpPr/>
            <p:nvPr/>
          </p:nvSpPr>
          <p:spPr>
            <a:xfrm>
              <a:off x="8113525" y="2042600"/>
              <a:ext cx="428825" cy="685100"/>
            </a:xfrm>
            <a:custGeom>
              <a:avLst/>
              <a:gdLst/>
              <a:ahLst/>
              <a:cxnLst/>
              <a:rect l="l" t="t" r="r" b="b"/>
              <a:pathLst>
                <a:path w="17153" h="27404" fill="none" extrusionOk="0">
                  <a:moveTo>
                    <a:pt x="6137" y="1"/>
                  </a:moveTo>
                  <a:cubicBezTo>
                    <a:pt x="6137" y="1"/>
                    <a:pt x="0" y="8794"/>
                    <a:pt x="317" y="17532"/>
                  </a:cubicBezTo>
                  <a:lnTo>
                    <a:pt x="317" y="27403"/>
                  </a:lnTo>
                  <a:lnTo>
                    <a:pt x="9937" y="27391"/>
                  </a:lnTo>
                  <a:cubicBezTo>
                    <a:pt x="9937" y="27391"/>
                    <a:pt x="11644" y="23834"/>
                    <a:pt x="17152" y="23834"/>
                  </a:cubicBezTo>
                </a:path>
              </a:pathLst>
            </a:custGeom>
            <a:solidFill>
              <a:schemeClr val="accent6"/>
            </a:solidFill>
            <a:ln w="79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34;p40">
              <a:extLst>
                <a:ext uri="{FF2B5EF4-FFF2-40B4-BE49-F238E27FC236}">
                  <a16:creationId xmlns:a16="http://schemas.microsoft.com/office/drawing/2014/main" id="{1ACA5046-00AA-C441-8D37-9D04772147FA}"/>
                </a:ext>
              </a:extLst>
            </p:cNvPr>
            <p:cNvSpPr/>
            <p:nvPr/>
          </p:nvSpPr>
          <p:spPr>
            <a:xfrm>
              <a:off x="8164950" y="2488150"/>
              <a:ext cx="102900" cy="31675"/>
            </a:xfrm>
            <a:custGeom>
              <a:avLst/>
              <a:gdLst/>
              <a:ahLst/>
              <a:cxnLst/>
              <a:rect l="l" t="t" r="r" b="b"/>
              <a:pathLst>
                <a:path w="4116" h="1267" extrusionOk="0">
                  <a:moveTo>
                    <a:pt x="570" y="1"/>
                  </a:moveTo>
                  <a:cubicBezTo>
                    <a:pt x="255" y="1"/>
                    <a:pt x="0" y="256"/>
                    <a:pt x="0" y="571"/>
                  </a:cubicBezTo>
                  <a:lnTo>
                    <a:pt x="0" y="696"/>
                  </a:lnTo>
                  <a:cubicBezTo>
                    <a:pt x="0" y="1011"/>
                    <a:pt x="255" y="1266"/>
                    <a:pt x="570" y="1266"/>
                  </a:cubicBezTo>
                  <a:lnTo>
                    <a:pt x="3544" y="1266"/>
                  </a:lnTo>
                  <a:cubicBezTo>
                    <a:pt x="3859" y="1266"/>
                    <a:pt x="4115" y="1011"/>
                    <a:pt x="4115" y="696"/>
                  </a:cubicBezTo>
                  <a:lnTo>
                    <a:pt x="4115" y="571"/>
                  </a:lnTo>
                  <a:cubicBezTo>
                    <a:pt x="4115" y="256"/>
                    <a:pt x="3859" y="1"/>
                    <a:pt x="3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35;p40">
              <a:extLst>
                <a:ext uri="{FF2B5EF4-FFF2-40B4-BE49-F238E27FC236}">
                  <a16:creationId xmlns:a16="http://schemas.microsoft.com/office/drawing/2014/main" id="{CBB3819F-474F-D645-851A-18153682A2AA}"/>
                </a:ext>
              </a:extLst>
            </p:cNvPr>
            <p:cNvSpPr/>
            <p:nvPr/>
          </p:nvSpPr>
          <p:spPr>
            <a:xfrm>
              <a:off x="8932475" y="2804675"/>
              <a:ext cx="292800" cy="126600"/>
            </a:xfrm>
            <a:custGeom>
              <a:avLst/>
              <a:gdLst/>
              <a:ahLst/>
              <a:cxnLst/>
              <a:rect l="l" t="t" r="r" b="b"/>
              <a:pathLst>
                <a:path w="11712" h="5064" extrusionOk="0">
                  <a:moveTo>
                    <a:pt x="1" y="0"/>
                  </a:moveTo>
                  <a:lnTo>
                    <a:pt x="1" y="5064"/>
                  </a:lnTo>
                  <a:lnTo>
                    <a:pt x="11712" y="5064"/>
                  </a:lnTo>
                  <a:lnTo>
                    <a:pt x="117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36;p40">
              <a:extLst>
                <a:ext uri="{FF2B5EF4-FFF2-40B4-BE49-F238E27FC236}">
                  <a16:creationId xmlns:a16="http://schemas.microsoft.com/office/drawing/2014/main" id="{9F59209E-B660-C144-ACA6-7540AD567B83}"/>
                </a:ext>
              </a:extLst>
            </p:cNvPr>
            <p:cNvSpPr/>
            <p:nvPr/>
          </p:nvSpPr>
          <p:spPr>
            <a:xfrm>
              <a:off x="8948300" y="1546525"/>
              <a:ext cx="2421300" cy="1179025"/>
            </a:xfrm>
            <a:custGeom>
              <a:avLst/>
              <a:gdLst/>
              <a:ahLst/>
              <a:cxnLst/>
              <a:rect l="l" t="t" r="r" b="b"/>
              <a:pathLst>
                <a:path w="96852" h="47161" extrusionOk="0">
                  <a:moveTo>
                    <a:pt x="1" y="1"/>
                  </a:moveTo>
                  <a:lnTo>
                    <a:pt x="1" y="47160"/>
                  </a:lnTo>
                  <a:lnTo>
                    <a:pt x="96851" y="47160"/>
                  </a:lnTo>
                  <a:lnTo>
                    <a:pt x="968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37;p40">
              <a:extLst>
                <a:ext uri="{FF2B5EF4-FFF2-40B4-BE49-F238E27FC236}">
                  <a16:creationId xmlns:a16="http://schemas.microsoft.com/office/drawing/2014/main" id="{4B5735B8-9629-8E49-A3D2-489AF886AF7A}"/>
                </a:ext>
              </a:extLst>
            </p:cNvPr>
            <p:cNvSpPr/>
            <p:nvPr/>
          </p:nvSpPr>
          <p:spPr>
            <a:xfrm>
              <a:off x="9043250" y="1617750"/>
              <a:ext cx="482700" cy="1004950"/>
            </a:xfrm>
            <a:custGeom>
              <a:avLst/>
              <a:gdLst/>
              <a:ahLst/>
              <a:cxnLst/>
              <a:rect l="l" t="t" r="r" b="b"/>
              <a:pathLst>
                <a:path w="19308" h="40198" extrusionOk="0">
                  <a:moveTo>
                    <a:pt x="2279" y="0"/>
                  </a:moveTo>
                  <a:cubicBezTo>
                    <a:pt x="1020" y="0"/>
                    <a:pt x="1" y="1021"/>
                    <a:pt x="1" y="2279"/>
                  </a:cubicBezTo>
                  <a:lnTo>
                    <a:pt x="1" y="37919"/>
                  </a:lnTo>
                  <a:cubicBezTo>
                    <a:pt x="1" y="39177"/>
                    <a:pt x="1021" y="40197"/>
                    <a:pt x="2279" y="40197"/>
                  </a:cubicBezTo>
                  <a:lnTo>
                    <a:pt x="17029" y="40197"/>
                  </a:lnTo>
                  <a:cubicBezTo>
                    <a:pt x="18287" y="40197"/>
                    <a:pt x="19308" y="39177"/>
                    <a:pt x="19308" y="37919"/>
                  </a:cubicBezTo>
                  <a:lnTo>
                    <a:pt x="19308" y="2279"/>
                  </a:lnTo>
                  <a:cubicBezTo>
                    <a:pt x="19308" y="1021"/>
                    <a:pt x="18287" y="0"/>
                    <a:pt x="170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38;p40">
              <a:extLst>
                <a:ext uri="{FF2B5EF4-FFF2-40B4-BE49-F238E27FC236}">
                  <a16:creationId xmlns:a16="http://schemas.microsoft.com/office/drawing/2014/main" id="{6F786ACB-892B-4145-85D1-4A217F9D24AB}"/>
                </a:ext>
              </a:extLst>
            </p:cNvPr>
            <p:cNvSpPr/>
            <p:nvPr/>
          </p:nvSpPr>
          <p:spPr>
            <a:xfrm>
              <a:off x="9620875" y="1617750"/>
              <a:ext cx="482725" cy="1004950"/>
            </a:xfrm>
            <a:custGeom>
              <a:avLst/>
              <a:gdLst/>
              <a:ahLst/>
              <a:cxnLst/>
              <a:rect l="l" t="t" r="r" b="b"/>
              <a:pathLst>
                <a:path w="19309" h="40198" extrusionOk="0">
                  <a:moveTo>
                    <a:pt x="2596" y="0"/>
                  </a:moveTo>
                  <a:cubicBezTo>
                    <a:pt x="1338" y="0"/>
                    <a:pt x="0" y="1013"/>
                    <a:pt x="0" y="2271"/>
                  </a:cubicBezTo>
                  <a:lnTo>
                    <a:pt x="0" y="37910"/>
                  </a:lnTo>
                  <a:cubicBezTo>
                    <a:pt x="0" y="39169"/>
                    <a:pt x="1338" y="40197"/>
                    <a:pt x="2596" y="40197"/>
                  </a:cubicBezTo>
                  <a:lnTo>
                    <a:pt x="17346" y="40197"/>
                  </a:lnTo>
                  <a:cubicBezTo>
                    <a:pt x="18604" y="40197"/>
                    <a:pt x="19308" y="39169"/>
                    <a:pt x="19308" y="37910"/>
                  </a:cubicBezTo>
                  <a:lnTo>
                    <a:pt x="19307" y="2271"/>
                  </a:lnTo>
                  <a:cubicBezTo>
                    <a:pt x="19307" y="1013"/>
                    <a:pt x="18604" y="0"/>
                    <a:pt x="173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39;p40">
              <a:extLst>
                <a:ext uri="{FF2B5EF4-FFF2-40B4-BE49-F238E27FC236}">
                  <a16:creationId xmlns:a16="http://schemas.microsoft.com/office/drawing/2014/main" id="{660C0EEB-2650-5F46-82F4-664437F98DAF}"/>
                </a:ext>
              </a:extLst>
            </p:cNvPr>
            <p:cNvSpPr/>
            <p:nvPr/>
          </p:nvSpPr>
          <p:spPr>
            <a:xfrm>
              <a:off x="10214350" y="1617750"/>
              <a:ext cx="482675" cy="1004950"/>
            </a:xfrm>
            <a:custGeom>
              <a:avLst/>
              <a:gdLst/>
              <a:ahLst/>
              <a:cxnLst/>
              <a:rect l="l" t="t" r="r" b="b"/>
              <a:pathLst>
                <a:path w="19307" h="40198" extrusionOk="0">
                  <a:moveTo>
                    <a:pt x="2279" y="0"/>
                  </a:moveTo>
                  <a:cubicBezTo>
                    <a:pt x="1020" y="0"/>
                    <a:pt x="0" y="1021"/>
                    <a:pt x="0" y="2279"/>
                  </a:cubicBezTo>
                  <a:lnTo>
                    <a:pt x="0" y="37919"/>
                  </a:lnTo>
                  <a:cubicBezTo>
                    <a:pt x="0" y="39177"/>
                    <a:pt x="1020" y="40197"/>
                    <a:pt x="2279" y="40197"/>
                  </a:cubicBezTo>
                  <a:lnTo>
                    <a:pt x="17028" y="40197"/>
                  </a:lnTo>
                  <a:cubicBezTo>
                    <a:pt x="18287" y="40197"/>
                    <a:pt x="19307" y="39177"/>
                    <a:pt x="19307" y="37919"/>
                  </a:cubicBezTo>
                  <a:lnTo>
                    <a:pt x="19307" y="2279"/>
                  </a:lnTo>
                  <a:cubicBezTo>
                    <a:pt x="19307" y="1021"/>
                    <a:pt x="18287" y="0"/>
                    <a:pt x="17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40;p40">
              <a:extLst>
                <a:ext uri="{FF2B5EF4-FFF2-40B4-BE49-F238E27FC236}">
                  <a16:creationId xmlns:a16="http://schemas.microsoft.com/office/drawing/2014/main" id="{B98F95A8-4356-C94F-A67C-174BD0158C2A}"/>
                </a:ext>
              </a:extLst>
            </p:cNvPr>
            <p:cNvSpPr/>
            <p:nvPr/>
          </p:nvSpPr>
          <p:spPr>
            <a:xfrm>
              <a:off x="9011600" y="2654325"/>
              <a:ext cx="2310525" cy="39575"/>
            </a:xfrm>
            <a:custGeom>
              <a:avLst/>
              <a:gdLst/>
              <a:ahLst/>
              <a:cxnLst/>
              <a:rect l="l" t="t" r="r" b="b"/>
              <a:pathLst>
                <a:path w="92421" h="1583" extrusionOk="0">
                  <a:moveTo>
                    <a:pt x="0" y="0"/>
                  </a:moveTo>
                  <a:lnTo>
                    <a:pt x="0" y="1583"/>
                  </a:lnTo>
                  <a:lnTo>
                    <a:pt x="92420" y="1583"/>
                  </a:lnTo>
                  <a:lnTo>
                    <a:pt x="924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41;p40">
              <a:extLst>
                <a:ext uri="{FF2B5EF4-FFF2-40B4-BE49-F238E27FC236}">
                  <a16:creationId xmlns:a16="http://schemas.microsoft.com/office/drawing/2014/main" id="{44C5E302-ABF0-4D4C-B90A-E5BA15F2C3A1}"/>
                </a:ext>
              </a:extLst>
            </p:cNvPr>
            <p:cNvSpPr/>
            <p:nvPr/>
          </p:nvSpPr>
          <p:spPr>
            <a:xfrm>
              <a:off x="8972050" y="1570275"/>
              <a:ext cx="79150" cy="31675"/>
            </a:xfrm>
            <a:custGeom>
              <a:avLst/>
              <a:gdLst/>
              <a:ahLst/>
              <a:cxnLst/>
              <a:rect l="l" t="t" r="r" b="b"/>
              <a:pathLst>
                <a:path w="3166" h="1267" extrusionOk="0">
                  <a:moveTo>
                    <a:pt x="608" y="0"/>
                  </a:moveTo>
                  <a:cubicBezTo>
                    <a:pt x="273" y="0"/>
                    <a:pt x="0" y="272"/>
                    <a:pt x="0" y="608"/>
                  </a:cubicBezTo>
                  <a:lnTo>
                    <a:pt x="0" y="659"/>
                  </a:lnTo>
                  <a:cubicBezTo>
                    <a:pt x="0" y="995"/>
                    <a:pt x="273" y="1267"/>
                    <a:pt x="608" y="1267"/>
                  </a:cubicBezTo>
                  <a:lnTo>
                    <a:pt x="2557" y="1267"/>
                  </a:lnTo>
                  <a:cubicBezTo>
                    <a:pt x="2893" y="1267"/>
                    <a:pt x="3165" y="995"/>
                    <a:pt x="3165" y="659"/>
                  </a:cubicBezTo>
                  <a:lnTo>
                    <a:pt x="3165" y="608"/>
                  </a:lnTo>
                  <a:cubicBezTo>
                    <a:pt x="3165" y="272"/>
                    <a:pt x="2893" y="0"/>
                    <a:pt x="2557" y="0"/>
                  </a:cubicBez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42;p40">
              <a:extLst>
                <a:ext uri="{FF2B5EF4-FFF2-40B4-BE49-F238E27FC236}">
                  <a16:creationId xmlns:a16="http://schemas.microsoft.com/office/drawing/2014/main" id="{66FE7F11-72B5-6A47-97A9-1A1B674FA65F}"/>
                </a:ext>
              </a:extLst>
            </p:cNvPr>
            <p:cNvSpPr/>
            <p:nvPr/>
          </p:nvSpPr>
          <p:spPr>
            <a:xfrm>
              <a:off x="11258825" y="1570275"/>
              <a:ext cx="79125" cy="31675"/>
            </a:xfrm>
            <a:custGeom>
              <a:avLst/>
              <a:gdLst/>
              <a:ahLst/>
              <a:cxnLst/>
              <a:rect l="l" t="t" r="r" b="b"/>
              <a:pathLst>
                <a:path w="3165" h="1267" extrusionOk="0">
                  <a:moveTo>
                    <a:pt x="608" y="0"/>
                  </a:moveTo>
                  <a:cubicBezTo>
                    <a:pt x="271" y="0"/>
                    <a:pt x="0" y="271"/>
                    <a:pt x="0" y="608"/>
                  </a:cubicBezTo>
                  <a:lnTo>
                    <a:pt x="0" y="658"/>
                  </a:lnTo>
                  <a:cubicBezTo>
                    <a:pt x="0" y="996"/>
                    <a:pt x="271" y="1267"/>
                    <a:pt x="608" y="1267"/>
                  </a:cubicBezTo>
                  <a:lnTo>
                    <a:pt x="2557" y="1267"/>
                  </a:lnTo>
                  <a:cubicBezTo>
                    <a:pt x="2894" y="1267"/>
                    <a:pt x="3165" y="996"/>
                    <a:pt x="3165" y="658"/>
                  </a:cubicBezTo>
                  <a:lnTo>
                    <a:pt x="3165" y="608"/>
                  </a:lnTo>
                  <a:cubicBezTo>
                    <a:pt x="3165" y="271"/>
                    <a:pt x="2894" y="0"/>
                    <a:pt x="2557" y="0"/>
                  </a:cubicBez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43;p40">
              <a:extLst>
                <a:ext uri="{FF2B5EF4-FFF2-40B4-BE49-F238E27FC236}">
                  <a16:creationId xmlns:a16="http://schemas.microsoft.com/office/drawing/2014/main" id="{24D10207-CBB4-254D-81A0-EAA03F231BA5}"/>
                </a:ext>
              </a:extLst>
            </p:cNvPr>
            <p:cNvSpPr/>
            <p:nvPr/>
          </p:nvSpPr>
          <p:spPr>
            <a:xfrm>
              <a:off x="10791950" y="1617750"/>
              <a:ext cx="482700" cy="1004950"/>
            </a:xfrm>
            <a:custGeom>
              <a:avLst/>
              <a:gdLst/>
              <a:ahLst/>
              <a:cxnLst/>
              <a:rect l="l" t="t" r="r" b="b"/>
              <a:pathLst>
                <a:path w="19308" h="40198" extrusionOk="0">
                  <a:moveTo>
                    <a:pt x="2597" y="0"/>
                  </a:moveTo>
                  <a:cubicBezTo>
                    <a:pt x="1337" y="0"/>
                    <a:pt x="1" y="1013"/>
                    <a:pt x="1" y="2271"/>
                  </a:cubicBezTo>
                  <a:lnTo>
                    <a:pt x="1" y="37910"/>
                  </a:lnTo>
                  <a:cubicBezTo>
                    <a:pt x="1" y="39169"/>
                    <a:pt x="1337" y="40197"/>
                    <a:pt x="2597" y="40197"/>
                  </a:cubicBezTo>
                  <a:lnTo>
                    <a:pt x="17345" y="40197"/>
                  </a:lnTo>
                  <a:cubicBezTo>
                    <a:pt x="18604" y="40197"/>
                    <a:pt x="19308" y="39169"/>
                    <a:pt x="19308" y="37910"/>
                  </a:cubicBezTo>
                  <a:lnTo>
                    <a:pt x="19308" y="2271"/>
                  </a:lnTo>
                  <a:cubicBezTo>
                    <a:pt x="19308" y="1013"/>
                    <a:pt x="18604" y="0"/>
                    <a:pt x="173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44;p40">
              <a:extLst>
                <a:ext uri="{FF2B5EF4-FFF2-40B4-BE49-F238E27FC236}">
                  <a16:creationId xmlns:a16="http://schemas.microsoft.com/office/drawing/2014/main" id="{F2F21069-C5C7-CE4C-A66F-0217A1D10A27}"/>
                </a:ext>
              </a:extLst>
            </p:cNvPr>
            <p:cNvSpPr/>
            <p:nvPr/>
          </p:nvSpPr>
          <p:spPr>
            <a:xfrm>
              <a:off x="9525925" y="2788825"/>
              <a:ext cx="237425" cy="71250"/>
            </a:xfrm>
            <a:custGeom>
              <a:avLst/>
              <a:gdLst/>
              <a:ahLst/>
              <a:cxnLst/>
              <a:rect l="l" t="t" r="r" b="b"/>
              <a:pathLst>
                <a:path w="9497" h="2850" extrusionOk="0">
                  <a:moveTo>
                    <a:pt x="1" y="1"/>
                  </a:moveTo>
                  <a:lnTo>
                    <a:pt x="1" y="2849"/>
                  </a:lnTo>
                  <a:lnTo>
                    <a:pt x="9496" y="2849"/>
                  </a:lnTo>
                  <a:lnTo>
                    <a:pt x="94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45;p40">
              <a:extLst>
                <a:ext uri="{FF2B5EF4-FFF2-40B4-BE49-F238E27FC236}">
                  <a16:creationId xmlns:a16="http://schemas.microsoft.com/office/drawing/2014/main" id="{853DEB43-4937-974D-A476-EE7B7149CC01}"/>
                </a:ext>
              </a:extLst>
            </p:cNvPr>
            <p:cNvSpPr/>
            <p:nvPr/>
          </p:nvSpPr>
          <p:spPr>
            <a:xfrm>
              <a:off x="9525925" y="2860050"/>
              <a:ext cx="237425" cy="71225"/>
            </a:xfrm>
            <a:custGeom>
              <a:avLst/>
              <a:gdLst/>
              <a:ahLst/>
              <a:cxnLst/>
              <a:rect l="l" t="t" r="r" b="b"/>
              <a:pathLst>
                <a:path w="9497" h="2849" extrusionOk="0">
                  <a:moveTo>
                    <a:pt x="1" y="0"/>
                  </a:moveTo>
                  <a:lnTo>
                    <a:pt x="1" y="2849"/>
                  </a:lnTo>
                  <a:lnTo>
                    <a:pt x="9496" y="2849"/>
                  </a:lnTo>
                  <a:lnTo>
                    <a:pt x="9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raphic 79" descr="Route (Two Pins With A Path) outline">
            <a:extLst>
              <a:ext uri="{FF2B5EF4-FFF2-40B4-BE49-F238E27FC236}">
                <a16:creationId xmlns:a16="http://schemas.microsoft.com/office/drawing/2014/main" id="{1ECC02C9-6F7E-0C4C-AAF5-3B9D8D4B73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16" y="111522"/>
            <a:ext cx="633907" cy="633907"/>
          </a:xfrm>
          <a:prstGeom prst="rect">
            <a:avLst/>
          </a:prstGeom>
        </p:spPr>
      </p:pic>
      <p:cxnSp>
        <p:nvCxnSpPr>
          <p:cNvPr id="81" name="Straight Connector 80">
            <a:extLst>
              <a:ext uri="{FF2B5EF4-FFF2-40B4-BE49-F238E27FC236}">
                <a16:creationId xmlns:a16="http://schemas.microsoft.com/office/drawing/2014/main" id="{F49099D0-19C7-F444-BC4E-4F8AE66094CD}"/>
              </a:ext>
            </a:extLst>
          </p:cNvPr>
          <p:cNvCxnSpPr>
            <a:cxnSpLocks/>
          </p:cNvCxnSpPr>
          <p:nvPr/>
        </p:nvCxnSpPr>
        <p:spPr>
          <a:xfrm>
            <a:off x="90616" y="749213"/>
            <a:ext cx="40136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CD1B353-D7DF-714A-8C05-47BF75F47A1D}"/>
              </a:ext>
            </a:extLst>
          </p:cNvPr>
          <p:cNvCxnSpPr>
            <a:cxnSpLocks/>
          </p:cNvCxnSpPr>
          <p:nvPr/>
        </p:nvCxnSpPr>
        <p:spPr>
          <a:xfrm>
            <a:off x="90615" y="4156366"/>
            <a:ext cx="40136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7B13A72-0955-3D42-978C-0620B496FE77}"/>
              </a:ext>
            </a:extLst>
          </p:cNvPr>
          <p:cNvPicPr>
            <a:picLocks noChangeAspect="1"/>
          </p:cNvPicPr>
          <p:nvPr/>
        </p:nvPicPr>
        <p:blipFill>
          <a:blip r:embed="rId7"/>
          <a:stretch>
            <a:fillRect/>
          </a:stretch>
        </p:blipFill>
        <p:spPr>
          <a:xfrm>
            <a:off x="9239" y="3713707"/>
            <a:ext cx="553453" cy="457916"/>
          </a:xfrm>
          <a:prstGeom prst="rect">
            <a:avLst/>
          </a:prstGeom>
        </p:spPr>
      </p:pic>
    </p:spTree>
    <p:extLst>
      <p:ext uri="{BB962C8B-B14F-4D97-AF65-F5344CB8AC3E}">
        <p14:creationId xmlns:p14="http://schemas.microsoft.com/office/powerpoint/2010/main" val="3953353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13" name="Title 12">
            <a:extLst>
              <a:ext uri="{FF2B5EF4-FFF2-40B4-BE49-F238E27FC236}">
                <a16:creationId xmlns:a16="http://schemas.microsoft.com/office/drawing/2014/main" id="{ECF9C8B6-7B1C-E84F-9214-3E0FACA7D4AA}"/>
              </a:ext>
            </a:extLst>
          </p:cNvPr>
          <p:cNvSpPr>
            <a:spLocks noGrp="1"/>
          </p:cNvSpPr>
          <p:nvPr>
            <p:ph type="ctrTitle" idx="6"/>
          </p:nvPr>
        </p:nvSpPr>
        <p:spPr/>
        <p:txBody>
          <a:bodyPr/>
          <a:lstStyle/>
          <a:p>
            <a:r>
              <a:rPr lang="en-US" dirty="0"/>
              <a:t>Routes Calculation</a:t>
            </a:r>
          </a:p>
        </p:txBody>
      </p:sp>
      <p:pic>
        <p:nvPicPr>
          <p:cNvPr id="2" name="Picture 1">
            <a:extLst>
              <a:ext uri="{FF2B5EF4-FFF2-40B4-BE49-F238E27FC236}">
                <a16:creationId xmlns:a16="http://schemas.microsoft.com/office/drawing/2014/main" id="{9CB75ED0-4B73-B847-9BAF-A128E6F0ACEA}"/>
              </a:ext>
            </a:extLst>
          </p:cNvPr>
          <p:cNvPicPr>
            <a:picLocks noChangeAspect="1"/>
          </p:cNvPicPr>
          <p:nvPr/>
        </p:nvPicPr>
        <p:blipFill>
          <a:blip r:embed="rId3"/>
          <a:stretch>
            <a:fillRect/>
          </a:stretch>
        </p:blipFill>
        <p:spPr>
          <a:xfrm>
            <a:off x="2077243" y="1025345"/>
            <a:ext cx="4989514" cy="3845630"/>
          </a:xfrm>
          <a:prstGeom prst="rect">
            <a:avLst/>
          </a:prstGeom>
        </p:spPr>
      </p:pic>
      <p:sp>
        <p:nvSpPr>
          <p:cNvPr id="14" name="Google Shape;190;p32">
            <a:extLst>
              <a:ext uri="{FF2B5EF4-FFF2-40B4-BE49-F238E27FC236}">
                <a16:creationId xmlns:a16="http://schemas.microsoft.com/office/drawing/2014/main" id="{00E86EA7-F178-E144-A287-7D1BF77D2CF1}"/>
              </a:ext>
            </a:extLst>
          </p:cNvPr>
          <p:cNvSpPr/>
          <p:nvPr/>
        </p:nvSpPr>
        <p:spPr>
          <a:xfrm>
            <a:off x="6097696" y="537845"/>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446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11" name="Picture 10">
            <a:extLst>
              <a:ext uri="{FF2B5EF4-FFF2-40B4-BE49-F238E27FC236}">
                <a16:creationId xmlns:a16="http://schemas.microsoft.com/office/drawing/2014/main" id="{F9796754-6D28-FB45-B392-D4CD64364379}"/>
              </a:ext>
            </a:extLst>
          </p:cNvPr>
          <p:cNvPicPr>
            <a:picLocks noChangeAspect="1"/>
          </p:cNvPicPr>
          <p:nvPr/>
        </p:nvPicPr>
        <p:blipFill>
          <a:blip r:embed="rId3"/>
          <a:stretch>
            <a:fillRect/>
          </a:stretch>
        </p:blipFill>
        <p:spPr>
          <a:xfrm>
            <a:off x="1112108" y="982214"/>
            <a:ext cx="6927076" cy="1378124"/>
          </a:xfrm>
          <a:prstGeom prst="rect">
            <a:avLst/>
          </a:prstGeom>
        </p:spPr>
      </p:pic>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Daily Profit</a:t>
            </a:r>
            <a:endParaRPr dirty="0"/>
          </a:p>
        </p:txBody>
      </p:sp>
      <p:pic>
        <p:nvPicPr>
          <p:cNvPr id="3" name="Picture 2">
            <a:extLst>
              <a:ext uri="{FF2B5EF4-FFF2-40B4-BE49-F238E27FC236}">
                <a16:creationId xmlns:a16="http://schemas.microsoft.com/office/drawing/2014/main" id="{B3EA4D8C-EE12-3841-8A57-C46EA2EE10E3}"/>
              </a:ext>
            </a:extLst>
          </p:cNvPr>
          <p:cNvPicPr>
            <a:picLocks noChangeAspect="1"/>
          </p:cNvPicPr>
          <p:nvPr/>
        </p:nvPicPr>
        <p:blipFill>
          <a:blip r:embed="rId4"/>
          <a:stretch>
            <a:fillRect/>
          </a:stretch>
        </p:blipFill>
        <p:spPr>
          <a:xfrm>
            <a:off x="2233761" y="2360337"/>
            <a:ext cx="4385843" cy="894201"/>
          </a:xfrm>
          <a:prstGeom prst="rect">
            <a:avLst/>
          </a:prstGeom>
        </p:spPr>
      </p:pic>
      <p:pic>
        <p:nvPicPr>
          <p:cNvPr id="4" name="Picture 3">
            <a:extLst>
              <a:ext uri="{FF2B5EF4-FFF2-40B4-BE49-F238E27FC236}">
                <a16:creationId xmlns:a16="http://schemas.microsoft.com/office/drawing/2014/main" id="{8BB442B1-C25B-C64E-ADFE-90FC0AD3267D}"/>
              </a:ext>
            </a:extLst>
          </p:cNvPr>
          <p:cNvPicPr>
            <a:picLocks noChangeAspect="1"/>
          </p:cNvPicPr>
          <p:nvPr/>
        </p:nvPicPr>
        <p:blipFill>
          <a:blip r:embed="rId5"/>
          <a:stretch>
            <a:fillRect/>
          </a:stretch>
        </p:blipFill>
        <p:spPr>
          <a:xfrm>
            <a:off x="2224216" y="3254538"/>
            <a:ext cx="4395388" cy="796575"/>
          </a:xfrm>
          <a:prstGeom prst="rect">
            <a:avLst/>
          </a:prstGeom>
        </p:spPr>
      </p:pic>
      <p:pic>
        <p:nvPicPr>
          <p:cNvPr id="5" name="Picture 4">
            <a:extLst>
              <a:ext uri="{FF2B5EF4-FFF2-40B4-BE49-F238E27FC236}">
                <a16:creationId xmlns:a16="http://schemas.microsoft.com/office/drawing/2014/main" id="{7007397F-E22C-3549-A96C-2BF104A8FBAD}"/>
              </a:ext>
            </a:extLst>
          </p:cNvPr>
          <p:cNvPicPr>
            <a:picLocks noChangeAspect="1"/>
          </p:cNvPicPr>
          <p:nvPr/>
        </p:nvPicPr>
        <p:blipFill>
          <a:blip r:embed="rId6"/>
          <a:stretch>
            <a:fillRect/>
          </a:stretch>
        </p:blipFill>
        <p:spPr>
          <a:xfrm>
            <a:off x="2226526" y="4051113"/>
            <a:ext cx="4390768" cy="1007795"/>
          </a:xfrm>
          <a:prstGeom prst="rect">
            <a:avLst/>
          </a:prstGeom>
        </p:spPr>
      </p:pic>
      <p:sp>
        <p:nvSpPr>
          <p:cNvPr id="13" name="Google Shape;190;p32">
            <a:extLst>
              <a:ext uri="{FF2B5EF4-FFF2-40B4-BE49-F238E27FC236}">
                <a16:creationId xmlns:a16="http://schemas.microsoft.com/office/drawing/2014/main" id="{9F1DED08-6A14-2B45-A59C-26B7728FFBA4}"/>
              </a:ext>
            </a:extLst>
          </p:cNvPr>
          <p:cNvSpPr/>
          <p:nvPr/>
        </p:nvSpPr>
        <p:spPr>
          <a:xfrm>
            <a:off x="6946193" y="539370"/>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ctangle 8">
            <a:extLst>
              <a:ext uri="{FF2B5EF4-FFF2-40B4-BE49-F238E27FC236}">
                <a16:creationId xmlns:a16="http://schemas.microsoft.com/office/drawing/2014/main" id="{091AC42E-6F62-494A-9324-9BFF0F515179}"/>
              </a:ext>
            </a:extLst>
          </p:cNvPr>
          <p:cNvSpPr/>
          <p:nvPr/>
        </p:nvSpPr>
        <p:spPr>
          <a:xfrm>
            <a:off x="1969477" y="963031"/>
            <a:ext cx="869122" cy="185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23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Other Financial </a:t>
            </a:r>
            <a:r>
              <a:rPr lang="en" dirty="0">
                <a:solidFill>
                  <a:srgbClr val="00B050"/>
                </a:solidFill>
              </a:rPr>
              <a:t>Savings</a:t>
            </a:r>
            <a:endParaRPr dirty="0">
              <a:solidFill>
                <a:srgbClr val="00B050"/>
              </a:solidFill>
            </a:endParaRPr>
          </a:p>
        </p:txBody>
      </p:sp>
      <p:grpSp>
        <p:nvGrpSpPr>
          <p:cNvPr id="3" name="Group 2">
            <a:extLst>
              <a:ext uri="{FF2B5EF4-FFF2-40B4-BE49-F238E27FC236}">
                <a16:creationId xmlns:a16="http://schemas.microsoft.com/office/drawing/2014/main" id="{56E2EF1F-C80D-134F-A454-2DF64F7A8709}"/>
              </a:ext>
            </a:extLst>
          </p:cNvPr>
          <p:cNvGrpSpPr/>
          <p:nvPr/>
        </p:nvGrpSpPr>
        <p:grpSpPr>
          <a:xfrm>
            <a:off x="894835" y="1054444"/>
            <a:ext cx="7354330" cy="3810652"/>
            <a:chOff x="1600200" y="1722437"/>
            <a:chExt cx="5943600" cy="3093231"/>
          </a:xfrm>
        </p:grpSpPr>
        <p:pic>
          <p:nvPicPr>
            <p:cNvPr id="7" name="Picture 6">
              <a:extLst>
                <a:ext uri="{FF2B5EF4-FFF2-40B4-BE49-F238E27FC236}">
                  <a16:creationId xmlns:a16="http://schemas.microsoft.com/office/drawing/2014/main" id="{E56927F4-84D9-8147-9456-8A196C2BB6E7}"/>
                </a:ext>
              </a:extLst>
            </p:cNvPr>
            <p:cNvPicPr/>
            <p:nvPr/>
          </p:nvPicPr>
          <p:blipFill>
            <a:blip r:embed="rId3"/>
            <a:stretch>
              <a:fillRect/>
            </a:stretch>
          </p:blipFill>
          <p:spPr>
            <a:xfrm>
              <a:off x="1600200" y="1722437"/>
              <a:ext cx="5943600" cy="1698625"/>
            </a:xfrm>
            <a:prstGeom prst="rect">
              <a:avLst/>
            </a:prstGeom>
          </p:spPr>
        </p:pic>
        <p:pic>
          <p:nvPicPr>
            <p:cNvPr id="8" name="Picture 7">
              <a:extLst>
                <a:ext uri="{FF2B5EF4-FFF2-40B4-BE49-F238E27FC236}">
                  <a16:creationId xmlns:a16="http://schemas.microsoft.com/office/drawing/2014/main" id="{2ED0C2D7-301E-7E4A-9F93-A6A605B5C3FB}"/>
                </a:ext>
              </a:extLst>
            </p:cNvPr>
            <p:cNvPicPr/>
            <p:nvPr/>
          </p:nvPicPr>
          <p:blipFill>
            <a:blip r:embed="rId4"/>
            <a:stretch>
              <a:fillRect/>
            </a:stretch>
          </p:blipFill>
          <p:spPr>
            <a:xfrm>
              <a:off x="1600200" y="3540588"/>
              <a:ext cx="5943600" cy="1275080"/>
            </a:xfrm>
            <a:prstGeom prst="rect">
              <a:avLst/>
            </a:prstGeom>
          </p:spPr>
        </p:pic>
      </p:grpSp>
      <p:sp>
        <p:nvSpPr>
          <p:cNvPr id="9" name="Google Shape;190;p32">
            <a:extLst>
              <a:ext uri="{FF2B5EF4-FFF2-40B4-BE49-F238E27FC236}">
                <a16:creationId xmlns:a16="http://schemas.microsoft.com/office/drawing/2014/main" id="{9710230E-7FA2-774E-980B-C667B407889F}"/>
              </a:ext>
            </a:extLst>
          </p:cNvPr>
          <p:cNvSpPr/>
          <p:nvPr/>
        </p:nvSpPr>
        <p:spPr>
          <a:xfrm>
            <a:off x="5545761" y="527565"/>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895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Other Financial </a:t>
            </a:r>
            <a:r>
              <a:rPr lang="en" dirty="0">
                <a:solidFill>
                  <a:srgbClr val="FF0000"/>
                </a:solidFill>
              </a:rPr>
              <a:t>Expenses</a:t>
            </a:r>
            <a:endParaRPr dirty="0">
              <a:solidFill>
                <a:srgbClr val="FF0000"/>
              </a:solidFill>
            </a:endParaRPr>
          </a:p>
        </p:txBody>
      </p:sp>
      <p:grpSp>
        <p:nvGrpSpPr>
          <p:cNvPr id="2" name="Group 1">
            <a:extLst>
              <a:ext uri="{FF2B5EF4-FFF2-40B4-BE49-F238E27FC236}">
                <a16:creationId xmlns:a16="http://schemas.microsoft.com/office/drawing/2014/main" id="{057ED76E-3C38-F149-B912-8BBD061AA16F}"/>
              </a:ext>
            </a:extLst>
          </p:cNvPr>
          <p:cNvGrpSpPr/>
          <p:nvPr/>
        </p:nvGrpSpPr>
        <p:grpSpPr>
          <a:xfrm>
            <a:off x="868315" y="1112108"/>
            <a:ext cx="7407370" cy="3780305"/>
            <a:chOff x="1600200" y="1941512"/>
            <a:chExt cx="5943600" cy="3033279"/>
          </a:xfrm>
        </p:grpSpPr>
        <p:pic>
          <p:nvPicPr>
            <p:cNvPr id="6" name="Picture 5">
              <a:extLst>
                <a:ext uri="{FF2B5EF4-FFF2-40B4-BE49-F238E27FC236}">
                  <a16:creationId xmlns:a16="http://schemas.microsoft.com/office/drawing/2014/main" id="{C8149177-04F4-994F-A20E-94A19508658B}"/>
                </a:ext>
              </a:extLst>
            </p:cNvPr>
            <p:cNvPicPr/>
            <p:nvPr/>
          </p:nvPicPr>
          <p:blipFill>
            <a:blip r:embed="rId3"/>
            <a:stretch>
              <a:fillRect/>
            </a:stretch>
          </p:blipFill>
          <p:spPr>
            <a:xfrm>
              <a:off x="1600200" y="1941512"/>
              <a:ext cx="5943600" cy="1260475"/>
            </a:xfrm>
            <a:prstGeom prst="rect">
              <a:avLst/>
            </a:prstGeom>
          </p:spPr>
        </p:pic>
        <p:pic>
          <p:nvPicPr>
            <p:cNvPr id="9" name="Picture 8">
              <a:extLst>
                <a:ext uri="{FF2B5EF4-FFF2-40B4-BE49-F238E27FC236}">
                  <a16:creationId xmlns:a16="http://schemas.microsoft.com/office/drawing/2014/main" id="{E4E1DDD6-27AB-924F-935F-978B882CC1CC}"/>
                </a:ext>
              </a:extLst>
            </p:cNvPr>
            <p:cNvPicPr/>
            <p:nvPr/>
          </p:nvPicPr>
          <p:blipFill>
            <a:blip r:embed="rId4"/>
            <a:stretch>
              <a:fillRect/>
            </a:stretch>
          </p:blipFill>
          <p:spPr>
            <a:xfrm>
              <a:off x="1600200" y="3325696"/>
              <a:ext cx="5943600" cy="1649095"/>
            </a:xfrm>
            <a:prstGeom prst="rect">
              <a:avLst/>
            </a:prstGeom>
          </p:spPr>
        </p:pic>
      </p:grpSp>
      <p:sp>
        <p:nvSpPr>
          <p:cNvPr id="10" name="Google Shape;190;p32">
            <a:extLst>
              <a:ext uri="{FF2B5EF4-FFF2-40B4-BE49-F238E27FC236}">
                <a16:creationId xmlns:a16="http://schemas.microsoft.com/office/drawing/2014/main" id="{55A95CCC-76A3-7A40-BF3E-052F696E4C71}"/>
              </a:ext>
            </a:extLst>
          </p:cNvPr>
          <p:cNvSpPr/>
          <p:nvPr/>
        </p:nvSpPr>
        <p:spPr>
          <a:xfrm>
            <a:off x="5339815" y="536612"/>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822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3068268" y="1149020"/>
            <a:ext cx="5357960" cy="2485057"/>
          </a:xfrm>
          <a:prstGeom prst="rect">
            <a:avLst/>
          </a:prstGeom>
        </p:spPr>
        <p:txBody>
          <a:bodyPr spcFirstLastPara="1" wrap="square" lIns="91425" tIns="91425" rIns="91425" bIns="91425" anchor="ctr" anchorCtr="0">
            <a:noAutofit/>
          </a:bodyPr>
          <a:lstStyle/>
          <a:p>
            <a:pPr marL="0" lvl="0" indent="0">
              <a:lnSpc>
                <a:spcPct val="200000"/>
              </a:lnSpc>
              <a:buNone/>
            </a:pPr>
            <a:r>
              <a:rPr lang="en-US" sz="1600" dirty="0">
                <a:solidFill>
                  <a:schemeClr val="tx1"/>
                </a:solidFill>
                <a:latin typeface="Calibri"/>
                <a:ea typeface="Calibri"/>
                <a:cs typeface="Calibri"/>
                <a:sym typeface="Calibri"/>
              </a:rPr>
              <a:t>1) Team Intro</a:t>
            </a:r>
          </a:p>
          <a:p>
            <a:pPr marL="0" lvl="0" indent="0">
              <a:lnSpc>
                <a:spcPct val="200000"/>
              </a:lnSpc>
              <a:buNone/>
            </a:pPr>
            <a:r>
              <a:rPr lang="en-US" sz="1600" dirty="0">
                <a:solidFill>
                  <a:schemeClr val="tx1"/>
                </a:solidFill>
                <a:latin typeface="Calibri"/>
                <a:ea typeface="Calibri"/>
                <a:cs typeface="Calibri"/>
                <a:sym typeface="Calibri"/>
              </a:rPr>
              <a:t>2) Case Intro</a:t>
            </a:r>
            <a:br>
              <a:rPr lang="en-US" sz="1600" dirty="0">
                <a:solidFill>
                  <a:schemeClr val="tx1"/>
                </a:solidFill>
                <a:latin typeface="Calibri"/>
                <a:ea typeface="Calibri"/>
                <a:cs typeface="Calibri"/>
                <a:sym typeface="Calibri"/>
              </a:rPr>
            </a:br>
            <a:r>
              <a:rPr lang="en-US" sz="1600" dirty="0">
                <a:solidFill>
                  <a:schemeClr val="tx1"/>
                </a:solidFill>
                <a:latin typeface="Calibri"/>
                <a:ea typeface="Calibri"/>
                <a:cs typeface="Calibri"/>
                <a:sym typeface="Calibri"/>
              </a:rPr>
              <a:t>3) First Cost Reduction Strategy</a:t>
            </a:r>
            <a:br>
              <a:rPr lang="en-US" sz="1600" dirty="0">
                <a:solidFill>
                  <a:schemeClr val="tx1"/>
                </a:solidFill>
                <a:latin typeface="Calibri"/>
                <a:ea typeface="Calibri"/>
                <a:cs typeface="Calibri"/>
                <a:sym typeface="Calibri"/>
              </a:rPr>
            </a:br>
            <a:r>
              <a:rPr lang="en-US" sz="1600" dirty="0">
                <a:solidFill>
                  <a:schemeClr val="tx1"/>
                </a:solidFill>
                <a:latin typeface="Calibri"/>
                <a:ea typeface="Calibri"/>
                <a:cs typeface="Calibri"/>
                <a:sym typeface="Calibri"/>
              </a:rPr>
              <a:t>4) Second Cost Reduction Strategy</a:t>
            </a:r>
            <a:br>
              <a:rPr lang="en-US" sz="1600" dirty="0">
                <a:solidFill>
                  <a:schemeClr val="tx1"/>
                </a:solidFill>
                <a:latin typeface="Calibri"/>
                <a:ea typeface="Calibri"/>
                <a:cs typeface="Calibri"/>
                <a:sym typeface="Calibri"/>
              </a:rPr>
            </a:br>
            <a:r>
              <a:rPr lang="en-US" sz="1600" dirty="0">
                <a:solidFill>
                  <a:schemeClr val="tx1"/>
                </a:solidFill>
                <a:latin typeface="Calibri"/>
                <a:ea typeface="Calibri"/>
                <a:cs typeface="Calibri"/>
                <a:sym typeface="Calibri"/>
              </a:rPr>
              <a:t>5) Final Recommendation</a:t>
            </a:r>
            <a:endParaRPr sz="1600" dirty="0">
              <a:solidFill>
                <a:schemeClr val="tx1"/>
              </a:solidFill>
            </a:endParaRPr>
          </a:p>
        </p:txBody>
      </p:sp>
      <p:sp>
        <p:nvSpPr>
          <p:cNvPr id="190" name="Google Shape;190;p32"/>
          <p:cNvSpPr/>
          <p:nvPr/>
        </p:nvSpPr>
        <p:spPr>
          <a:xfrm>
            <a:off x="3845156" y="514755"/>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 name="Google Shape;2027;p64">
            <a:extLst>
              <a:ext uri="{FF2B5EF4-FFF2-40B4-BE49-F238E27FC236}">
                <a16:creationId xmlns:a16="http://schemas.microsoft.com/office/drawing/2014/main" id="{7748FC93-A665-7242-80F3-6D059155790C}"/>
              </a:ext>
            </a:extLst>
          </p:cNvPr>
          <p:cNvGrpSpPr/>
          <p:nvPr/>
        </p:nvGrpSpPr>
        <p:grpSpPr>
          <a:xfrm>
            <a:off x="4641839" y="3883762"/>
            <a:ext cx="4287662" cy="1046363"/>
            <a:chOff x="10862050" y="2543950"/>
            <a:chExt cx="6172850" cy="1506425"/>
          </a:xfrm>
        </p:grpSpPr>
        <p:sp>
          <p:nvSpPr>
            <p:cNvPr id="6" name="Google Shape;2028;p64">
              <a:extLst>
                <a:ext uri="{FF2B5EF4-FFF2-40B4-BE49-F238E27FC236}">
                  <a16:creationId xmlns:a16="http://schemas.microsoft.com/office/drawing/2014/main" id="{A2938E94-E7D7-E344-9DD2-C307AC9BC86A}"/>
                </a:ext>
              </a:extLst>
            </p:cNvPr>
            <p:cNvSpPr/>
            <p:nvPr/>
          </p:nvSpPr>
          <p:spPr>
            <a:xfrm>
              <a:off x="11045925" y="3405950"/>
              <a:ext cx="4327200" cy="139450"/>
            </a:xfrm>
            <a:custGeom>
              <a:avLst/>
              <a:gdLst/>
              <a:ahLst/>
              <a:cxnLst/>
              <a:rect l="l" t="t" r="r" b="b"/>
              <a:pathLst>
                <a:path w="173088" h="5578" extrusionOk="0">
                  <a:moveTo>
                    <a:pt x="1" y="0"/>
                  </a:moveTo>
                  <a:lnTo>
                    <a:pt x="1" y="5577"/>
                  </a:lnTo>
                  <a:lnTo>
                    <a:pt x="173088" y="5577"/>
                  </a:lnTo>
                  <a:lnTo>
                    <a:pt x="173088" y="0"/>
                  </a:ln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9;p64">
              <a:extLst>
                <a:ext uri="{FF2B5EF4-FFF2-40B4-BE49-F238E27FC236}">
                  <a16:creationId xmlns:a16="http://schemas.microsoft.com/office/drawing/2014/main" id="{50AA61CE-51DC-EA4D-90A8-C44546CE5666}"/>
                </a:ext>
              </a:extLst>
            </p:cNvPr>
            <p:cNvSpPr/>
            <p:nvPr/>
          </p:nvSpPr>
          <p:spPr>
            <a:xfrm>
              <a:off x="14928400" y="3574700"/>
              <a:ext cx="253225" cy="105700"/>
            </a:xfrm>
            <a:custGeom>
              <a:avLst/>
              <a:gdLst/>
              <a:ahLst/>
              <a:cxnLst/>
              <a:rect l="l" t="t" r="r" b="b"/>
              <a:pathLst>
                <a:path w="10129" h="4228" extrusionOk="0">
                  <a:moveTo>
                    <a:pt x="0" y="0"/>
                  </a:moveTo>
                  <a:lnTo>
                    <a:pt x="0" y="4228"/>
                  </a:lnTo>
                  <a:lnTo>
                    <a:pt x="10129" y="4228"/>
                  </a:lnTo>
                  <a:lnTo>
                    <a:pt x="10129" y="0"/>
                  </a:lnTo>
                  <a:close/>
                </a:path>
              </a:pathLst>
            </a:custGeom>
            <a:solidFill>
              <a:srgbClr val="1D2220"/>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0;p64">
              <a:extLst>
                <a:ext uri="{FF2B5EF4-FFF2-40B4-BE49-F238E27FC236}">
                  <a16:creationId xmlns:a16="http://schemas.microsoft.com/office/drawing/2014/main" id="{D10681B5-D822-2547-93D9-66FFE7C9587A}"/>
                </a:ext>
              </a:extLst>
            </p:cNvPr>
            <p:cNvSpPr/>
            <p:nvPr/>
          </p:nvSpPr>
          <p:spPr>
            <a:xfrm>
              <a:off x="15765475" y="3574700"/>
              <a:ext cx="357075" cy="211350"/>
            </a:xfrm>
            <a:custGeom>
              <a:avLst/>
              <a:gdLst/>
              <a:ahLst/>
              <a:cxnLst/>
              <a:rect l="l" t="t" r="r" b="b"/>
              <a:pathLst>
                <a:path w="14283" h="8454" extrusionOk="0">
                  <a:moveTo>
                    <a:pt x="0" y="0"/>
                  </a:moveTo>
                  <a:lnTo>
                    <a:pt x="0" y="8454"/>
                  </a:lnTo>
                  <a:lnTo>
                    <a:pt x="14282" y="8454"/>
                  </a:lnTo>
                  <a:lnTo>
                    <a:pt x="14282" y="0"/>
                  </a:ln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31;p64">
              <a:extLst>
                <a:ext uri="{FF2B5EF4-FFF2-40B4-BE49-F238E27FC236}">
                  <a16:creationId xmlns:a16="http://schemas.microsoft.com/office/drawing/2014/main" id="{5C76ED57-F21F-F74B-8C88-BAE7811DC096}"/>
                </a:ext>
              </a:extLst>
            </p:cNvPr>
            <p:cNvSpPr/>
            <p:nvPr/>
          </p:nvSpPr>
          <p:spPr>
            <a:xfrm>
              <a:off x="15791525" y="3612775"/>
              <a:ext cx="271125" cy="32250"/>
            </a:xfrm>
            <a:custGeom>
              <a:avLst/>
              <a:gdLst/>
              <a:ahLst/>
              <a:cxnLst/>
              <a:rect l="l" t="t" r="r" b="b"/>
              <a:pathLst>
                <a:path w="10845" h="1290" extrusionOk="0">
                  <a:moveTo>
                    <a:pt x="0" y="1"/>
                  </a:moveTo>
                  <a:lnTo>
                    <a:pt x="0" y="1289"/>
                  </a:lnTo>
                  <a:lnTo>
                    <a:pt x="10844" y="1289"/>
                  </a:lnTo>
                  <a:lnTo>
                    <a:pt x="10844" y="1"/>
                  </a:lnTo>
                  <a:close/>
                </a:path>
              </a:pathLst>
            </a:custGeom>
            <a:solidFill>
              <a:srgbClr val="9EB7C7"/>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2;p64">
              <a:extLst>
                <a:ext uri="{FF2B5EF4-FFF2-40B4-BE49-F238E27FC236}">
                  <a16:creationId xmlns:a16="http://schemas.microsoft.com/office/drawing/2014/main" id="{B78C232D-33ED-BD42-AEC6-AAA7721885B1}"/>
                </a:ext>
              </a:extLst>
            </p:cNvPr>
            <p:cNvSpPr/>
            <p:nvPr/>
          </p:nvSpPr>
          <p:spPr>
            <a:xfrm>
              <a:off x="15791525" y="3712025"/>
              <a:ext cx="271125" cy="32275"/>
            </a:xfrm>
            <a:custGeom>
              <a:avLst/>
              <a:gdLst/>
              <a:ahLst/>
              <a:cxnLst/>
              <a:rect l="l" t="t" r="r" b="b"/>
              <a:pathLst>
                <a:path w="10845" h="1291" extrusionOk="0">
                  <a:moveTo>
                    <a:pt x="0" y="0"/>
                  </a:moveTo>
                  <a:lnTo>
                    <a:pt x="0" y="1290"/>
                  </a:lnTo>
                  <a:lnTo>
                    <a:pt x="10844" y="1290"/>
                  </a:lnTo>
                  <a:lnTo>
                    <a:pt x="10844" y="0"/>
                  </a:lnTo>
                  <a:close/>
                </a:path>
              </a:pathLst>
            </a:custGeom>
            <a:solidFill>
              <a:srgbClr val="9EB7C7"/>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3;p64">
              <a:extLst>
                <a:ext uri="{FF2B5EF4-FFF2-40B4-BE49-F238E27FC236}">
                  <a16:creationId xmlns:a16="http://schemas.microsoft.com/office/drawing/2014/main" id="{6ED3A95B-227C-314F-B435-3E480BE3E976}"/>
                </a:ext>
              </a:extLst>
            </p:cNvPr>
            <p:cNvSpPr/>
            <p:nvPr/>
          </p:nvSpPr>
          <p:spPr>
            <a:xfrm>
              <a:off x="15157075" y="3560275"/>
              <a:ext cx="608425" cy="240225"/>
            </a:xfrm>
            <a:custGeom>
              <a:avLst/>
              <a:gdLst/>
              <a:ahLst/>
              <a:cxnLst/>
              <a:rect l="l" t="t" r="r" b="b"/>
              <a:pathLst>
                <a:path w="24337" h="9609" extrusionOk="0">
                  <a:moveTo>
                    <a:pt x="1" y="1"/>
                  </a:moveTo>
                  <a:lnTo>
                    <a:pt x="1" y="9609"/>
                  </a:lnTo>
                  <a:lnTo>
                    <a:pt x="24336" y="9609"/>
                  </a:lnTo>
                  <a:lnTo>
                    <a:pt x="24336" y="1"/>
                  </a:lnTo>
                  <a:close/>
                </a:path>
              </a:pathLst>
            </a:custGeom>
            <a:solidFill>
              <a:schemeClr val="accent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4;p64">
              <a:extLst>
                <a:ext uri="{FF2B5EF4-FFF2-40B4-BE49-F238E27FC236}">
                  <a16:creationId xmlns:a16="http://schemas.microsoft.com/office/drawing/2014/main" id="{EA1E67D5-0785-FC4D-B8B9-0A951D17689D}"/>
                </a:ext>
              </a:extLst>
            </p:cNvPr>
            <p:cNvSpPr/>
            <p:nvPr/>
          </p:nvSpPr>
          <p:spPr>
            <a:xfrm>
              <a:off x="15668875" y="3560275"/>
              <a:ext cx="25175" cy="240225"/>
            </a:xfrm>
            <a:custGeom>
              <a:avLst/>
              <a:gdLst/>
              <a:ahLst/>
              <a:cxnLst/>
              <a:rect l="l" t="t" r="r" b="b"/>
              <a:pathLst>
                <a:path w="1007" h="9609" extrusionOk="0">
                  <a:moveTo>
                    <a:pt x="0" y="1"/>
                  </a:moveTo>
                  <a:lnTo>
                    <a:pt x="0" y="9609"/>
                  </a:lnTo>
                  <a:lnTo>
                    <a:pt x="1007" y="9609"/>
                  </a:lnTo>
                  <a:lnTo>
                    <a:pt x="1007" y="1"/>
                  </a:ln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5;p64">
              <a:extLst>
                <a:ext uri="{FF2B5EF4-FFF2-40B4-BE49-F238E27FC236}">
                  <a16:creationId xmlns:a16="http://schemas.microsoft.com/office/drawing/2014/main" id="{E0FDDEE3-C75D-A546-8701-0A50168A5368}"/>
                </a:ext>
              </a:extLst>
            </p:cNvPr>
            <p:cNvSpPr/>
            <p:nvPr/>
          </p:nvSpPr>
          <p:spPr>
            <a:xfrm>
              <a:off x="15448675" y="3560275"/>
              <a:ext cx="25200" cy="240225"/>
            </a:xfrm>
            <a:custGeom>
              <a:avLst/>
              <a:gdLst/>
              <a:ahLst/>
              <a:cxnLst/>
              <a:rect l="l" t="t" r="r" b="b"/>
              <a:pathLst>
                <a:path w="1008" h="9609" extrusionOk="0">
                  <a:moveTo>
                    <a:pt x="1" y="1"/>
                  </a:moveTo>
                  <a:lnTo>
                    <a:pt x="1" y="9609"/>
                  </a:lnTo>
                  <a:lnTo>
                    <a:pt x="1007" y="9609"/>
                  </a:lnTo>
                  <a:lnTo>
                    <a:pt x="1007" y="1"/>
                  </a:ln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6;p64">
              <a:extLst>
                <a:ext uri="{FF2B5EF4-FFF2-40B4-BE49-F238E27FC236}">
                  <a16:creationId xmlns:a16="http://schemas.microsoft.com/office/drawing/2014/main" id="{DE249220-49AD-D344-8F20-73F4789E49A3}"/>
                </a:ext>
              </a:extLst>
            </p:cNvPr>
            <p:cNvSpPr/>
            <p:nvPr/>
          </p:nvSpPr>
          <p:spPr>
            <a:xfrm>
              <a:off x="15228525" y="3560275"/>
              <a:ext cx="25200" cy="240225"/>
            </a:xfrm>
            <a:custGeom>
              <a:avLst/>
              <a:gdLst/>
              <a:ahLst/>
              <a:cxnLst/>
              <a:rect l="l" t="t" r="r" b="b"/>
              <a:pathLst>
                <a:path w="1008" h="9609" extrusionOk="0">
                  <a:moveTo>
                    <a:pt x="0" y="1"/>
                  </a:moveTo>
                  <a:lnTo>
                    <a:pt x="0" y="9609"/>
                  </a:lnTo>
                  <a:lnTo>
                    <a:pt x="1007" y="9609"/>
                  </a:lnTo>
                  <a:lnTo>
                    <a:pt x="1007" y="1"/>
                  </a:ln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7;p64">
              <a:extLst>
                <a:ext uri="{FF2B5EF4-FFF2-40B4-BE49-F238E27FC236}">
                  <a16:creationId xmlns:a16="http://schemas.microsoft.com/office/drawing/2014/main" id="{75525B1F-2996-2E4E-B430-E8D731D6D060}"/>
                </a:ext>
              </a:extLst>
            </p:cNvPr>
            <p:cNvSpPr/>
            <p:nvPr/>
          </p:nvSpPr>
          <p:spPr>
            <a:xfrm>
              <a:off x="14360200" y="3602225"/>
              <a:ext cx="62600" cy="109825"/>
            </a:xfrm>
            <a:custGeom>
              <a:avLst/>
              <a:gdLst/>
              <a:ahLst/>
              <a:cxnLst/>
              <a:rect l="l" t="t" r="r" b="b"/>
              <a:pathLst>
                <a:path w="2504" h="4393" extrusionOk="0">
                  <a:moveTo>
                    <a:pt x="0" y="0"/>
                  </a:moveTo>
                  <a:lnTo>
                    <a:pt x="0" y="4392"/>
                  </a:lnTo>
                  <a:lnTo>
                    <a:pt x="2503" y="4392"/>
                  </a:lnTo>
                  <a:lnTo>
                    <a:pt x="2503" y="0"/>
                  </a:lnTo>
                  <a:close/>
                </a:path>
              </a:pathLst>
            </a:custGeom>
            <a:solidFill>
              <a:srgbClr val="36363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8;p64">
              <a:extLst>
                <a:ext uri="{FF2B5EF4-FFF2-40B4-BE49-F238E27FC236}">
                  <a16:creationId xmlns:a16="http://schemas.microsoft.com/office/drawing/2014/main" id="{3724DBA0-05EF-CD4E-9030-251C5E1C2F90}"/>
                </a:ext>
              </a:extLst>
            </p:cNvPr>
            <p:cNvSpPr/>
            <p:nvPr/>
          </p:nvSpPr>
          <p:spPr>
            <a:xfrm>
              <a:off x="14356550" y="3634675"/>
              <a:ext cx="51975" cy="51950"/>
            </a:xfrm>
            <a:custGeom>
              <a:avLst/>
              <a:gdLst/>
              <a:ahLst/>
              <a:cxnLst/>
              <a:rect l="l" t="t" r="r" b="b"/>
              <a:pathLst>
                <a:path w="2079" h="2078" extrusionOk="0">
                  <a:moveTo>
                    <a:pt x="1" y="1"/>
                  </a:moveTo>
                  <a:lnTo>
                    <a:pt x="1" y="2078"/>
                  </a:lnTo>
                  <a:lnTo>
                    <a:pt x="1460" y="2078"/>
                  </a:lnTo>
                  <a:lnTo>
                    <a:pt x="2078" y="1"/>
                  </a:lnTo>
                  <a:close/>
                </a:path>
              </a:pathLst>
            </a:custGeom>
            <a:solidFill>
              <a:schemeClr val="accent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9;p64">
              <a:extLst>
                <a:ext uri="{FF2B5EF4-FFF2-40B4-BE49-F238E27FC236}">
                  <a16:creationId xmlns:a16="http://schemas.microsoft.com/office/drawing/2014/main" id="{D2F6153D-AFE8-2D4E-9586-0AED6E244D8A}"/>
                </a:ext>
              </a:extLst>
            </p:cNvPr>
            <p:cNvSpPr/>
            <p:nvPr/>
          </p:nvSpPr>
          <p:spPr>
            <a:xfrm>
              <a:off x="14384925" y="3405950"/>
              <a:ext cx="709900" cy="457475"/>
            </a:xfrm>
            <a:custGeom>
              <a:avLst/>
              <a:gdLst/>
              <a:ahLst/>
              <a:cxnLst/>
              <a:rect l="l" t="t" r="r" b="b"/>
              <a:pathLst>
                <a:path w="28396" h="18299" extrusionOk="0">
                  <a:moveTo>
                    <a:pt x="14236" y="0"/>
                  </a:moveTo>
                  <a:cubicBezTo>
                    <a:pt x="6977" y="0"/>
                    <a:pt x="984" y="5436"/>
                    <a:pt x="115" y="12466"/>
                  </a:cubicBezTo>
                  <a:cubicBezTo>
                    <a:pt x="40" y="13054"/>
                    <a:pt x="2" y="13644"/>
                    <a:pt x="3" y="14237"/>
                  </a:cubicBezTo>
                  <a:cubicBezTo>
                    <a:pt x="1" y="15612"/>
                    <a:pt x="199" y="16980"/>
                    <a:pt x="592" y="18299"/>
                  </a:cubicBezTo>
                  <a:lnTo>
                    <a:pt x="2407" y="18299"/>
                  </a:lnTo>
                  <a:cubicBezTo>
                    <a:pt x="2357" y="17832"/>
                    <a:pt x="2331" y="17363"/>
                    <a:pt x="2331" y="16895"/>
                  </a:cubicBezTo>
                  <a:cubicBezTo>
                    <a:pt x="2331" y="15409"/>
                    <a:pt x="2525" y="13928"/>
                    <a:pt x="2909" y="12493"/>
                  </a:cubicBezTo>
                  <a:lnTo>
                    <a:pt x="25623" y="12730"/>
                  </a:lnTo>
                  <a:lnTo>
                    <a:pt x="28395" y="12762"/>
                  </a:lnTo>
                  <a:cubicBezTo>
                    <a:pt x="27658" y="5592"/>
                    <a:pt x="21597" y="0"/>
                    <a:pt x="14236"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40;p64">
              <a:extLst>
                <a:ext uri="{FF2B5EF4-FFF2-40B4-BE49-F238E27FC236}">
                  <a16:creationId xmlns:a16="http://schemas.microsoft.com/office/drawing/2014/main" id="{BE12D904-6473-CC46-A702-A1B6B9F8ADFF}"/>
                </a:ext>
              </a:extLst>
            </p:cNvPr>
            <p:cNvSpPr/>
            <p:nvPr/>
          </p:nvSpPr>
          <p:spPr>
            <a:xfrm>
              <a:off x="14457650" y="3480275"/>
              <a:ext cx="567875" cy="243950"/>
            </a:xfrm>
            <a:custGeom>
              <a:avLst/>
              <a:gdLst/>
              <a:ahLst/>
              <a:cxnLst/>
              <a:rect l="l" t="t" r="r" b="b"/>
              <a:pathLst>
                <a:path w="22715" h="9758" extrusionOk="0">
                  <a:moveTo>
                    <a:pt x="11327" y="0"/>
                  </a:moveTo>
                  <a:cubicBezTo>
                    <a:pt x="5281" y="0"/>
                    <a:pt x="1391" y="4323"/>
                    <a:pt x="0" y="9520"/>
                  </a:cubicBezTo>
                  <a:lnTo>
                    <a:pt x="22714" y="9757"/>
                  </a:lnTo>
                  <a:cubicBezTo>
                    <a:pt x="21376" y="4454"/>
                    <a:pt x="17465" y="0"/>
                    <a:pt x="11327"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41;p64">
              <a:extLst>
                <a:ext uri="{FF2B5EF4-FFF2-40B4-BE49-F238E27FC236}">
                  <a16:creationId xmlns:a16="http://schemas.microsoft.com/office/drawing/2014/main" id="{08DFF452-38B0-1C47-AE60-8FE6205D5F14}"/>
                </a:ext>
              </a:extLst>
            </p:cNvPr>
            <p:cNvSpPr/>
            <p:nvPr/>
          </p:nvSpPr>
          <p:spPr>
            <a:xfrm>
              <a:off x="14490850" y="3550425"/>
              <a:ext cx="499950" cy="499950"/>
            </a:xfrm>
            <a:custGeom>
              <a:avLst/>
              <a:gdLst/>
              <a:ahLst/>
              <a:cxnLst/>
              <a:rect l="l" t="t" r="r" b="b"/>
              <a:pathLst>
                <a:path w="19998" h="19998" extrusionOk="0">
                  <a:moveTo>
                    <a:pt x="9999" y="0"/>
                  </a:moveTo>
                  <a:cubicBezTo>
                    <a:pt x="7348" y="0"/>
                    <a:pt x="4805" y="1053"/>
                    <a:pt x="2930" y="2928"/>
                  </a:cubicBezTo>
                  <a:cubicBezTo>
                    <a:pt x="1054" y="4803"/>
                    <a:pt x="1" y="7347"/>
                    <a:pt x="1" y="9998"/>
                  </a:cubicBezTo>
                  <a:cubicBezTo>
                    <a:pt x="1" y="12651"/>
                    <a:pt x="1054" y="15194"/>
                    <a:pt x="2930" y="17069"/>
                  </a:cubicBezTo>
                  <a:cubicBezTo>
                    <a:pt x="4805" y="18944"/>
                    <a:pt x="7348" y="19998"/>
                    <a:pt x="9999" y="19998"/>
                  </a:cubicBezTo>
                  <a:cubicBezTo>
                    <a:pt x="12651" y="19998"/>
                    <a:pt x="15194" y="18944"/>
                    <a:pt x="17069" y="17069"/>
                  </a:cubicBezTo>
                  <a:cubicBezTo>
                    <a:pt x="18944" y="15194"/>
                    <a:pt x="19998" y="12651"/>
                    <a:pt x="19998" y="9998"/>
                  </a:cubicBezTo>
                  <a:cubicBezTo>
                    <a:pt x="19998" y="7347"/>
                    <a:pt x="18944" y="4803"/>
                    <a:pt x="17069" y="2928"/>
                  </a:cubicBezTo>
                  <a:cubicBezTo>
                    <a:pt x="15194" y="1053"/>
                    <a:pt x="12651" y="0"/>
                    <a:pt x="9999"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42;p64">
              <a:extLst>
                <a:ext uri="{FF2B5EF4-FFF2-40B4-BE49-F238E27FC236}">
                  <a16:creationId xmlns:a16="http://schemas.microsoft.com/office/drawing/2014/main" id="{5BD759D0-CEC3-0C47-9CDC-BBF7E3AA76AE}"/>
                </a:ext>
              </a:extLst>
            </p:cNvPr>
            <p:cNvSpPr/>
            <p:nvPr/>
          </p:nvSpPr>
          <p:spPr>
            <a:xfrm>
              <a:off x="14553250" y="3612775"/>
              <a:ext cx="375175" cy="375200"/>
            </a:xfrm>
            <a:custGeom>
              <a:avLst/>
              <a:gdLst/>
              <a:ahLst/>
              <a:cxnLst/>
              <a:rect l="l" t="t" r="r" b="b"/>
              <a:pathLst>
                <a:path w="15007" h="15008" extrusionOk="0">
                  <a:moveTo>
                    <a:pt x="7503" y="1"/>
                  </a:moveTo>
                  <a:cubicBezTo>
                    <a:pt x="5514" y="1"/>
                    <a:pt x="3604" y="793"/>
                    <a:pt x="2198" y="2199"/>
                  </a:cubicBezTo>
                  <a:cubicBezTo>
                    <a:pt x="791" y="3606"/>
                    <a:pt x="1" y="5514"/>
                    <a:pt x="1" y="7504"/>
                  </a:cubicBezTo>
                  <a:cubicBezTo>
                    <a:pt x="1" y="9495"/>
                    <a:pt x="791" y="11403"/>
                    <a:pt x="2198" y="12809"/>
                  </a:cubicBezTo>
                  <a:cubicBezTo>
                    <a:pt x="3604" y="14217"/>
                    <a:pt x="5514" y="15008"/>
                    <a:pt x="7503" y="15008"/>
                  </a:cubicBezTo>
                  <a:cubicBezTo>
                    <a:pt x="9493" y="15008"/>
                    <a:pt x="11401" y="14217"/>
                    <a:pt x="12809" y="12809"/>
                  </a:cubicBezTo>
                  <a:cubicBezTo>
                    <a:pt x="14216" y="11403"/>
                    <a:pt x="15006" y="9495"/>
                    <a:pt x="15006" y="7504"/>
                  </a:cubicBezTo>
                  <a:cubicBezTo>
                    <a:pt x="15006" y="5514"/>
                    <a:pt x="14216" y="3606"/>
                    <a:pt x="12809" y="2199"/>
                  </a:cubicBezTo>
                  <a:cubicBezTo>
                    <a:pt x="11401" y="793"/>
                    <a:pt x="9493" y="1"/>
                    <a:pt x="7503"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43;p64">
              <a:extLst>
                <a:ext uri="{FF2B5EF4-FFF2-40B4-BE49-F238E27FC236}">
                  <a16:creationId xmlns:a16="http://schemas.microsoft.com/office/drawing/2014/main" id="{ECC91137-6E52-AF4A-B398-FE899FB8B04D}"/>
                </a:ext>
              </a:extLst>
            </p:cNvPr>
            <p:cNvSpPr/>
            <p:nvPr/>
          </p:nvSpPr>
          <p:spPr>
            <a:xfrm>
              <a:off x="14585475" y="3645000"/>
              <a:ext cx="310725" cy="310775"/>
            </a:xfrm>
            <a:custGeom>
              <a:avLst/>
              <a:gdLst/>
              <a:ahLst/>
              <a:cxnLst/>
              <a:rect l="l" t="t" r="r" b="b"/>
              <a:pathLst>
                <a:path w="12429" h="12431" extrusionOk="0">
                  <a:moveTo>
                    <a:pt x="6214" y="0"/>
                  </a:moveTo>
                  <a:cubicBezTo>
                    <a:pt x="4566" y="0"/>
                    <a:pt x="2986" y="655"/>
                    <a:pt x="1820" y="1821"/>
                  </a:cubicBezTo>
                  <a:cubicBezTo>
                    <a:pt x="655" y="2986"/>
                    <a:pt x="0" y="4567"/>
                    <a:pt x="0" y="6215"/>
                  </a:cubicBezTo>
                  <a:cubicBezTo>
                    <a:pt x="0" y="7864"/>
                    <a:pt x="655" y="9444"/>
                    <a:pt x="1820" y="10609"/>
                  </a:cubicBezTo>
                  <a:cubicBezTo>
                    <a:pt x="2986" y="11775"/>
                    <a:pt x="4566" y="12430"/>
                    <a:pt x="6214" y="12430"/>
                  </a:cubicBezTo>
                  <a:cubicBezTo>
                    <a:pt x="7862" y="12430"/>
                    <a:pt x="9443" y="11775"/>
                    <a:pt x="10609" y="10609"/>
                  </a:cubicBezTo>
                  <a:cubicBezTo>
                    <a:pt x="11774" y="9444"/>
                    <a:pt x="12428" y="7864"/>
                    <a:pt x="12428" y="6215"/>
                  </a:cubicBezTo>
                  <a:cubicBezTo>
                    <a:pt x="12428" y="4567"/>
                    <a:pt x="11774" y="2986"/>
                    <a:pt x="10609" y="1821"/>
                  </a:cubicBezTo>
                  <a:cubicBezTo>
                    <a:pt x="9443" y="655"/>
                    <a:pt x="7862" y="0"/>
                    <a:pt x="6214" y="0"/>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44;p64">
              <a:extLst>
                <a:ext uri="{FF2B5EF4-FFF2-40B4-BE49-F238E27FC236}">
                  <a16:creationId xmlns:a16="http://schemas.microsoft.com/office/drawing/2014/main" id="{A5C4E58C-7EFA-B24B-A71C-9B771A3375BA}"/>
                </a:ext>
              </a:extLst>
            </p:cNvPr>
            <p:cNvSpPr/>
            <p:nvPr/>
          </p:nvSpPr>
          <p:spPr>
            <a:xfrm>
              <a:off x="14599325" y="3658875"/>
              <a:ext cx="283000" cy="283000"/>
            </a:xfrm>
            <a:custGeom>
              <a:avLst/>
              <a:gdLst/>
              <a:ahLst/>
              <a:cxnLst/>
              <a:rect l="l" t="t" r="r" b="b"/>
              <a:pathLst>
                <a:path w="11320" h="11320" extrusionOk="0">
                  <a:moveTo>
                    <a:pt x="5660" y="1"/>
                  </a:moveTo>
                  <a:cubicBezTo>
                    <a:pt x="4159" y="1"/>
                    <a:pt x="2720" y="597"/>
                    <a:pt x="1657" y="1658"/>
                  </a:cubicBezTo>
                  <a:cubicBezTo>
                    <a:pt x="597" y="2720"/>
                    <a:pt x="0" y="4160"/>
                    <a:pt x="0" y="5660"/>
                  </a:cubicBezTo>
                  <a:cubicBezTo>
                    <a:pt x="0" y="7161"/>
                    <a:pt x="597" y="8600"/>
                    <a:pt x="1657" y="9663"/>
                  </a:cubicBezTo>
                  <a:cubicBezTo>
                    <a:pt x="2720" y="10723"/>
                    <a:pt x="4159" y="11320"/>
                    <a:pt x="5660" y="11320"/>
                  </a:cubicBezTo>
                  <a:cubicBezTo>
                    <a:pt x="7162" y="11320"/>
                    <a:pt x="8601" y="10723"/>
                    <a:pt x="9662" y="9663"/>
                  </a:cubicBezTo>
                  <a:cubicBezTo>
                    <a:pt x="10724" y="8600"/>
                    <a:pt x="11319" y="7161"/>
                    <a:pt x="11319" y="5660"/>
                  </a:cubicBezTo>
                  <a:cubicBezTo>
                    <a:pt x="11319" y="4160"/>
                    <a:pt x="10724" y="2720"/>
                    <a:pt x="9662" y="1658"/>
                  </a:cubicBezTo>
                  <a:cubicBezTo>
                    <a:pt x="8601" y="597"/>
                    <a:pt x="7162" y="1"/>
                    <a:pt x="5660"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45;p64">
              <a:extLst>
                <a:ext uri="{FF2B5EF4-FFF2-40B4-BE49-F238E27FC236}">
                  <a16:creationId xmlns:a16="http://schemas.microsoft.com/office/drawing/2014/main" id="{7ABFD11E-2790-DA46-A687-5FFCF219FF44}"/>
                </a:ext>
              </a:extLst>
            </p:cNvPr>
            <p:cNvSpPr/>
            <p:nvPr/>
          </p:nvSpPr>
          <p:spPr>
            <a:xfrm>
              <a:off x="14600750" y="3672725"/>
              <a:ext cx="267725" cy="255300"/>
            </a:xfrm>
            <a:custGeom>
              <a:avLst/>
              <a:gdLst/>
              <a:ahLst/>
              <a:cxnLst/>
              <a:rect l="l" t="t" r="r" b="b"/>
              <a:pathLst>
                <a:path w="10709" h="10212" extrusionOk="0">
                  <a:moveTo>
                    <a:pt x="5603" y="1"/>
                  </a:moveTo>
                  <a:cubicBezTo>
                    <a:pt x="4296" y="1"/>
                    <a:pt x="2990" y="500"/>
                    <a:pt x="1993" y="1497"/>
                  </a:cubicBezTo>
                  <a:cubicBezTo>
                    <a:pt x="0" y="3490"/>
                    <a:pt x="0" y="6722"/>
                    <a:pt x="1993" y="8717"/>
                  </a:cubicBezTo>
                  <a:cubicBezTo>
                    <a:pt x="2950" y="9674"/>
                    <a:pt x="4249" y="10212"/>
                    <a:pt x="5603" y="10212"/>
                  </a:cubicBezTo>
                  <a:cubicBezTo>
                    <a:pt x="6957" y="10212"/>
                    <a:pt x="8255" y="9674"/>
                    <a:pt x="9213" y="8717"/>
                  </a:cubicBezTo>
                  <a:cubicBezTo>
                    <a:pt x="10170" y="7759"/>
                    <a:pt x="10708" y="6460"/>
                    <a:pt x="10708" y="5106"/>
                  </a:cubicBezTo>
                  <a:cubicBezTo>
                    <a:pt x="10708" y="3752"/>
                    <a:pt x="10170" y="2454"/>
                    <a:pt x="9213" y="1497"/>
                  </a:cubicBezTo>
                  <a:cubicBezTo>
                    <a:pt x="8216" y="500"/>
                    <a:pt x="6909" y="1"/>
                    <a:pt x="5603"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46;p64">
              <a:extLst>
                <a:ext uri="{FF2B5EF4-FFF2-40B4-BE49-F238E27FC236}">
                  <a16:creationId xmlns:a16="http://schemas.microsoft.com/office/drawing/2014/main" id="{108911E7-C3B9-154E-8757-BB2610B1D988}"/>
                </a:ext>
              </a:extLst>
            </p:cNvPr>
            <p:cNvSpPr/>
            <p:nvPr/>
          </p:nvSpPr>
          <p:spPr>
            <a:xfrm>
              <a:off x="14632750" y="3692275"/>
              <a:ext cx="216175" cy="216225"/>
            </a:xfrm>
            <a:custGeom>
              <a:avLst/>
              <a:gdLst/>
              <a:ahLst/>
              <a:cxnLst/>
              <a:rect l="l" t="t" r="r" b="b"/>
              <a:pathLst>
                <a:path w="8647" h="8649" extrusionOk="0">
                  <a:moveTo>
                    <a:pt x="4323" y="0"/>
                  </a:moveTo>
                  <a:cubicBezTo>
                    <a:pt x="1935" y="0"/>
                    <a:pt x="0" y="1937"/>
                    <a:pt x="0" y="4324"/>
                  </a:cubicBezTo>
                  <a:cubicBezTo>
                    <a:pt x="0" y="6712"/>
                    <a:pt x="1935" y="8648"/>
                    <a:pt x="4323" y="8648"/>
                  </a:cubicBezTo>
                  <a:cubicBezTo>
                    <a:pt x="6710" y="8648"/>
                    <a:pt x="8647" y="6712"/>
                    <a:pt x="8647" y="4324"/>
                  </a:cubicBezTo>
                  <a:cubicBezTo>
                    <a:pt x="8647" y="1937"/>
                    <a:pt x="6712" y="0"/>
                    <a:pt x="4323"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47;p64">
              <a:extLst>
                <a:ext uri="{FF2B5EF4-FFF2-40B4-BE49-F238E27FC236}">
                  <a16:creationId xmlns:a16="http://schemas.microsoft.com/office/drawing/2014/main" id="{4E566901-C680-5645-93AA-869B7E38E106}"/>
                </a:ext>
              </a:extLst>
            </p:cNvPr>
            <p:cNvSpPr/>
            <p:nvPr/>
          </p:nvSpPr>
          <p:spPr>
            <a:xfrm>
              <a:off x="14684500" y="3744050"/>
              <a:ext cx="112675" cy="112700"/>
            </a:xfrm>
            <a:custGeom>
              <a:avLst/>
              <a:gdLst/>
              <a:ahLst/>
              <a:cxnLst/>
              <a:rect l="l" t="t" r="r" b="b"/>
              <a:pathLst>
                <a:path w="4507" h="4508" extrusionOk="0">
                  <a:moveTo>
                    <a:pt x="2253" y="1"/>
                  </a:moveTo>
                  <a:cubicBezTo>
                    <a:pt x="1008" y="1"/>
                    <a:pt x="0" y="1009"/>
                    <a:pt x="0" y="2253"/>
                  </a:cubicBezTo>
                  <a:cubicBezTo>
                    <a:pt x="0" y="3498"/>
                    <a:pt x="1008" y="4507"/>
                    <a:pt x="2253" y="4507"/>
                  </a:cubicBezTo>
                  <a:cubicBezTo>
                    <a:pt x="3497" y="4507"/>
                    <a:pt x="4507" y="3498"/>
                    <a:pt x="4507" y="2253"/>
                  </a:cubicBezTo>
                  <a:cubicBezTo>
                    <a:pt x="4507" y="1009"/>
                    <a:pt x="3497" y="1"/>
                    <a:pt x="2253"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48;p64">
              <a:extLst>
                <a:ext uri="{FF2B5EF4-FFF2-40B4-BE49-F238E27FC236}">
                  <a16:creationId xmlns:a16="http://schemas.microsoft.com/office/drawing/2014/main" id="{EA3F2B9A-48B0-5C4D-8BA4-2CBC7CCDD09D}"/>
                </a:ext>
              </a:extLst>
            </p:cNvPr>
            <p:cNvSpPr/>
            <p:nvPr/>
          </p:nvSpPr>
          <p:spPr>
            <a:xfrm>
              <a:off x="14700975" y="3760550"/>
              <a:ext cx="82850" cy="79675"/>
            </a:xfrm>
            <a:custGeom>
              <a:avLst/>
              <a:gdLst/>
              <a:ahLst/>
              <a:cxnLst/>
              <a:rect l="l" t="t" r="r" b="b"/>
              <a:pathLst>
                <a:path w="3314" h="3187" extrusionOk="0">
                  <a:moveTo>
                    <a:pt x="1594" y="0"/>
                  </a:moveTo>
                  <a:cubicBezTo>
                    <a:pt x="714" y="0"/>
                    <a:pt x="0" y="713"/>
                    <a:pt x="0" y="1593"/>
                  </a:cubicBezTo>
                  <a:cubicBezTo>
                    <a:pt x="0" y="2238"/>
                    <a:pt x="389" y="2819"/>
                    <a:pt x="984" y="3065"/>
                  </a:cubicBezTo>
                  <a:cubicBezTo>
                    <a:pt x="1181" y="3147"/>
                    <a:pt x="1388" y="3187"/>
                    <a:pt x="1593" y="3187"/>
                  </a:cubicBezTo>
                  <a:cubicBezTo>
                    <a:pt x="2008" y="3187"/>
                    <a:pt x="2416" y="3024"/>
                    <a:pt x="2721" y="2720"/>
                  </a:cubicBezTo>
                  <a:cubicBezTo>
                    <a:pt x="3177" y="2264"/>
                    <a:pt x="3314" y="1579"/>
                    <a:pt x="3066" y="984"/>
                  </a:cubicBezTo>
                  <a:cubicBezTo>
                    <a:pt x="2820" y="389"/>
                    <a:pt x="2239" y="0"/>
                    <a:pt x="1594" y="0"/>
                  </a:cubicBezTo>
                  <a:close/>
                </a:path>
              </a:pathLst>
            </a:custGeom>
            <a:solidFill>
              <a:schemeClr val="accent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49;p64">
              <a:extLst>
                <a:ext uri="{FF2B5EF4-FFF2-40B4-BE49-F238E27FC236}">
                  <a16:creationId xmlns:a16="http://schemas.microsoft.com/office/drawing/2014/main" id="{AB4FA00D-CE89-B74C-AA5D-0C41CA69B91C}"/>
                </a:ext>
              </a:extLst>
            </p:cNvPr>
            <p:cNvSpPr/>
            <p:nvPr/>
          </p:nvSpPr>
          <p:spPr>
            <a:xfrm>
              <a:off x="14712650" y="3772225"/>
              <a:ext cx="58575" cy="56350"/>
            </a:xfrm>
            <a:custGeom>
              <a:avLst/>
              <a:gdLst/>
              <a:ahLst/>
              <a:cxnLst/>
              <a:rect l="l" t="t" r="r" b="b"/>
              <a:pathLst>
                <a:path w="2343" h="2254" extrusionOk="0">
                  <a:moveTo>
                    <a:pt x="1127" y="0"/>
                  </a:moveTo>
                  <a:cubicBezTo>
                    <a:pt x="504" y="0"/>
                    <a:pt x="0" y="504"/>
                    <a:pt x="0" y="1126"/>
                  </a:cubicBezTo>
                  <a:cubicBezTo>
                    <a:pt x="0" y="1582"/>
                    <a:pt x="275" y="1993"/>
                    <a:pt x="697" y="2167"/>
                  </a:cubicBezTo>
                  <a:cubicBezTo>
                    <a:pt x="836" y="2225"/>
                    <a:pt x="982" y="2253"/>
                    <a:pt x="1128" y="2253"/>
                  </a:cubicBezTo>
                  <a:cubicBezTo>
                    <a:pt x="1421" y="2253"/>
                    <a:pt x="1709" y="2139"/>
                    <a:pt x="1924" y="1924"/>
                  </a:cubicBezTo>
                  <a:cubicBezTo>
                    <a:pt x="2246" y="1600"/>
                    <a:pt x="2343" y="1116"/>
                    <a:pt x="2167" y="695"/>
                  </a:cubicBezTo>
                  <a:cubicBezTo>
                    <a:pt x="1994" y="273"/>
                    <a:pt x="1582" y="0"/>
                    <a:pt x="1127"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50;p64">
              <a:extLst>
                <a:ext uri="{FF2B5EF4-FFF2-40B4-BE49-F238E27FC236}">
                  <a16:creationId xmlns:a16="http://schemas.microsoft.com/office/drawing/2014/main" id="{00CB9FFF-BDBC-5D4B-8DEF-14469BA1088D}"/>
                </a:ext>
              </a:extLst>
            </p:cNvPr>
            <p:cNvSpPr/>
            <p:nvPr/>
          </p:nvSpPr>
          <p:spPr>
            <a:xfrm>
              <a:off x="14705350" y="3706625"/>
              <a:ext cx="70975" cy="18950"/>
            </a:xfrm>
            <a:custGeom>
              <a:avLst/>
              <a:gdLst/>
              <a:ahLst/>
              <a:cxnLst/>
              <a:rect l="l" t="t" r="r" b="b"/>
              <a:pathLst>
                <a:path w="2839" h="758" extrusionOk="0">
                  <a:moveTo>
                    <a:pt x="1419" y="0"/>
                  </a:moveTo>
                  <a:cubicBezTo>
                    <a:pt x="636" y="0"/>
                    <a:pt x="1" y="169"/>
                    <a:pt x="1" y="379"/>
                  </a:cubicBezTo>
                  <a:cubicBezTo>
                    <a:pt x="1" y="588"/>
                    <a:pt x="636" y="758"/>
                    <a:pt x="1419" y="758"/>
                  </a:cubicBezTo>
                  <a:cubicBezTo>
                    <a:pt x="2203" y="758"/>
                    <a:pt x="2838" y="588"/>
                    <a:pt x="2838" y="379"/>
                  </a:cubicBezTo>
                  <a:cubicBezTo>
                    <a:pt x="2838" y="169"/>
                    <a:pt x="2203" y="0"/>
                    <a:pt x="1419"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51;p64">
              <a:extLst>
                <a:ext uri="{FF2B5EF4-FFF2-40B4-BE49-F238E27FC236}">
                  <a16:creationId xmlns:a16="http://schemas.microsoft.com/office/drawing/2014/main" id="{68B6E158-EEFD-C540-982F-C8B0AF837606}"/>
                </a:ext>
              </a:extLst>
            </p:cNvPr>
            <p:cNvSpPr/>
            <p:nvPr/>
          </p:nvSpPr>
          <p:spPr>
            <a:xfrm>
              <a:off x="14809825" y="3745175"/>
              <a:ext cx="28225" cy="68875"/>
            </a:xfrm>
            <a:custGeom>
              <a:avLst/>
              <a:gdLst/>
              <a:ahLst/>
              <a:cxnLst/>
              <a:rect l="l" t="t" r="r" b="b"/>
              <a:pathLst>
                <a:path w="1129" h="2755" extrusionOk="0">
                  <a:moveTo>
                    <a:pt x="235" y="1"/>
                  </a:moveTo>
                  <a:cubicBezTo>
                    <a:pt x="226" y="1"/>
                    <a:pt x="217" y="2"/>
                    <a:pt x="208" y="4"/>
                  </a:cubicBezTo>
                  <a:cubicBezTo>
                    <a:pt x="6" y="57"/>
                    <a:pt x="0" y="715"/>
                    <a:pt x="197" y="1472"/>
                  </a:cubicBezTo>
                  <a:cubicBezTo>
                    <a:pt x="385" y="2199"/>
                    <a:pt x="690" y="2754"/>
                    <a:pt x="894" y="2754"/>
                  </a:cubicBezTo>
                  <a:cubicBezTo>
                    <a:pt x="903" y="2754"/>
                    <a:pt x="912" y="2753"/>
                    <a:pt x="920" y="2751"/>
                  </a:cubicBezTo>
                  <a:cubicBezTo>
                    <a:pt x="1122" y="2698"/>
                    <a:pt x="1128" y="2042"/>
                    <a:pt x="932" y="1283"/>
                  </a:cubicBezTo>
                  <a:cubicBezTo>
                    <a:pt x="742" y="556"/>
                    <a:pt x="438" y="1"/>
                    <a:pt x="235"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52;p64">
              <a:extLst>
                <a:ext uri="{FF2B5EF4-FFF2-40B4-BE49-F238E27FC236}">
                  <a16:creationId xmlns:a16="http://schemas.microsoft.com/office/drawing/2014/main" id="{00E9E852-803D-1E43-AAF5-2354D5766ABC}"/>
                </a:ext>
              </a:extLst>
            </p:cNvPr>
            <p:cNvSpPr/>
            <p:nvPr/>
          </p:nvSpPr>
          <p:spPr>
            <a:xfrm>
              <a:off x="14757925" y="3848625"/>
              <a:ext cx="64375" cy="43175"/>
            </a:xfrm>
            <a:custGeom>
              <a:avLst/>
              <a:gdLst/>
              <a:ahLst/>
              <a:cxnLst/>
              <a:rect l="l" t="t" r="r" b="b"/>
              <a:pathLst>
                <a:path w="2575" h="1727" extrusionOk="0">
                  <a:moveTo>
                    <a:pt x="2300" y="1"/>
                  </a:moveTo>
                  <a:cubicBezTo>
                    <a:pt x="2051" y="1"/>
                    <a:pt x="1570" y="210"/>
                    <a:pt x="1073" y="551"/>
                  </a:cubicBezTo>
                  <a:cubicBezTo>
                    <a:pt x="428" y="995"/>
                    <a:pt x="1" y="1496"/>
                    <a:pt x="119" y="1668"/>
                  </a:cubicBezTo>
                  <a:cubicBezTo>
                    <a:pt x="146" y="1708"/>
                    <a:pt x="200" y="1727"/>
                    <a:pt x="275" y="1727"/>
                  </a:cubicBezTo>
                  <a:cubicBezTo>
                    <a:pt x="525" y="1727"/>
                    <a:pt x="1006" y="1517"/>
                    <a:pt x="1503" y="1176"/>
                  </a:cubicBezTo>
                  <a:cubicBezTo>
                    <a:pt x="2148" y="731"/>
                    <a:pt x="2575" y="232"/>
                    <a:pt x="2457" y="59"/>
                  </a:cubicBezTo>
                  <a:cubicBezTo>
                    <a:pt x="2429" y="20"/>
                    <a:pt x="2375" y="1"/>
                    <a:pt x="2300"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53;p64">
              <a:extLst>
                <a:ext uri="{FF2B5EF4-FFF2-40B4-BE49-F238E27FC236}">
                  <a16:creationId xmlns:a16="http://schemas.microsoft.com/office/drawing/2014/main" id="{4143EF76-70AB-444E-8AAB-75BCDD61868B}"/>
                </a:ext>
              </a:extLst>
            </p:cNvPr>
            <p:cNvSpPr/>
            <p:nvPr/>
          </p:nvSpPr>
          <p:spPr>
            <a:xfrm>
              <a:off x="14661500" y="3847425"/>
              <a:ext cx="63875" cy="44000"/>
            </a:xfrm>
            <a:custGeom>
              <a:avLst/>
              <a:gdLst/>
              <a:ahLst/>
              <a:cxnLst/>
              <a:rect l="l" t="t" r="r" b="b"/>
              <a:pathLst>
                <a:path w="2555" h="1760" extrusionOk="0">
                  <a:moveTo>
                    <a:pt x="273" y="1"/>
                  </a:moveTo>
                  <a:cubicBezTo>
                    <a:pt x="201" y="1"/>
                    <a:pt x="149" y="19"/>
                    <a:pt x="121" y="58"/>
                  </a:cubicBezTo>
                  <a:cubicBezTo>
                    <a:pt x="0" y="228"/>
                    <a:pt x="419" y="734"/>
                    <a:pt x="1057" y="1189"/>
                  </a:cubicBezTo>
                  <a:cubicBezTo>
                    <a:pt x="1553" y="1542"/>
                    <a:pt x="2035" y="1760"/>
                    <a:pt x="2282" y="1760"/>
                  </a:cubicBezTo>
                  <a:cubicBezTo>
                    <a:pt x="2353" y="1760"/>
                    <a:pt x="2405" y="1742"/>
                    <a:pt x="2432" y="1703"/>
                  </a:cubicBezTo>
                  <a:cubicBezTo>
                    <a:pt x="2555" y="1533"/>
                    <a:pt x="2135" y="1027"/>
                    <a:pt x="1497" y="571"/>
                  </a:cubicBezTo>
                  <a:cubicBezTo>
                    <a:pt x="1002" y="218"/>
                    <a:pt x="520" y="1"/>
                    <a:pt x="273"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54;p64">
              <a:extLst>
                <a:ext uri="{FF2B5EF4-FFF2-40B4-BE49-F238E27FC236}">
                  <a16:creationId xmlns:a16="http://schemas.microsoft.com/office/drawing/2014/main" id="{D6B15C0B-F2E1-0C42-AD8C-8E499B49AAD8}"/>
                </a:ext>
              </a:extLst>
            </p:cNvPr>
            <p:cNvSpPr/>
            <p:nvPr/>
          </p:nvSpPr>
          <p:spPr>
            <a:xfrm>
              <a:off x="14646575" y="3744000"/>
              <a:ext cx="29050" cy="68600"/>
            </a:xfrm>
            <a:custGeom>
              <a:avLst/>
              <a:gdLst/>
              <a:ahLst/>
              <a:cxnLst/>
              <a:rect l="l" t="t" r="r" b="b"/>
              <a:pathLst>
                <a:path w="1162" h="2744" extrusionOk="0">
                  <a:moveTo>
                    <a:pt x="931" y="1"/>
                  </a:moveTo>
                  <a:cubicBezTo>
                    <a:pt x="727" y="1"/>
                    <a:pt x="416" y="550"/>
                    <a:pt x="216" y="1271"/>
                  </a:cubicBezTo>
                  <a:cubicBezTo>
                    <a:pt x="7" y="2026"/>
                    <a:pt x="1" y="2684"/>
                    <a:pt x="203" y="2739"/>
                  </a:cubicBezTo>
                  <a:cubicBezTo>
                    <a:pt x="212" y="2742"/>
                    <a:pt x="222" y="2743"/>
                    <a:pt x="231" y="2743"/>
                  </a:cubicBezTo>
                  <a:cubicBezTo>
                    <a:pt x="434" y="2743"/>
                    <a:pt x="746" y="2194"/>
                    <a:pt x="946" y="1474"/>
                  </a:cubicBezTo>
                  <a:cubicBezTo>
                    <a:pt x="1156" y="718"/>
                    <a:pt x="1161" y="60"/>
                    <a:pt x="959" y="4"/>
                  </a:cubicBezTo>
                  <a:cubicBezTo>
                    <a:pt x="950" y="2"/>
                    <a:pt x="941" y="1"/>
                    <a:pt x="931"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55;p64">
              <a:extLst>
                <a:ext uri="{FF2B5EF4-FFF2-40B4-BE49-F238E27FC236}">
                  <a16:creationId xmlns:a16="http://schemas.microsoft.com/office/drawing/2014/main" id="{BA6A87A1-81D9-C348-8A93-4FD43FAD0485}"/>
                </a:ext>
              </a:extLst>
            </p:cNvPr>
            <p:cNvSpPr/>
            <p:nvPr/>
          </p:nvSpPr>
          <p:spPr>
            <a:xfrm>
              <a:off x="11365225" y="3400925"/>
              <a:ext cx="702575" cy="319000"/>
            </a:xfrm>
            <a:custGeom>
              <a:avLst/>
              <a:gdLst/>
              <a:ahLst/>
              <a:cxnLst/>
              <a:rect l="l" t="t" r="r" b="b"/>
              <a:pathLst>
                <a:path w="28103" h="12760" extrusionOk="0">
                  <a:moveTo>
                    <a:pt x="13975" y="1"/>
                  </a:moveTo>
                  <a:lnTo>
                    <a:pt x="13975" y="3"/>
                  </a:lnTo>
                  <a:cubicBezTo>
                    <a:pt x="6699" y="100"/>
                    <a:pt x="731" y="5650"/>
                    <a:pt x="0" y="12759"/>
                  </a:cubicBezTo>
                  <a:lnTo>
                    <a:pt x="2771" y="12731"/>
                  </a:lnTo>
                  <a:lnTo>
                    <a:pt x="14053" y="12614"/>
                  </a:lnTo>
                  <a:lnTo>
                    <a:pt x="25332" y="12731"/>
                  </a:lnTo>
                  <a:lnTo>
                    <a:pt x="28103" y="12759"/>
                  </a:lnTo>
                  <a:cubicBezTo>
                    <a:pt x="27372" y="5650"/>
                    <a:pt x="21405" y="100"/>
                    <a:pt x="14128" y="3"/>
                  </a:cubicBezTo>
                  <a:lnTo>
                    <a:pt x="14128" y="1"/>
                  </a:lnTo>
                  <a:cubicBezTo>
                    <a:pt x="14103" y="1"/>
                    <a:pt x="14077" y="2"/>
                    <a:pt x="14052" y="2"/>
                  </a:cubicBezTo>
                  <a:cubicBezTo>
                    <a:pt x="14026" y="2"/>
                    <a:pt x="14000" y="1"/>
                    <a:pt x="13975"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56;p64">
              <a:extLst>
                <a:ext uri="{FF2B5EF4-FFF2-40B4-BE49-F238E27FC236}">
                  <a16:creationId xmlns:a16="http://schemas.microsoft.com/office/drawing/2014/main" id="{71DC389E-1389-E24B-BD0F-08648751E21C}"/>
                </a:ext>
              </a:extLst>
            </p:cNvPr>
            <p:cNvSpPr/>
            <p:nvPr/>
          </p:nvSpPr>
          <p:spPr>
            <a:xfrm>
              <a:off x="11434475" y="3475225"/>
              <a:ext cx="564075" cy="243975"/>
            </a:xfrm>
            <a:custGeom>
              <a:avLst/>
              <a:gdLst/>
              <a:ahLst/>
              <a:cxnLst/>
              <a:rect l="l" t="t" r="r" b="b"/>
              <a:pathLst>
                <a:path w="22563" h="9759" extrusionOk="0">
                  <a:moveTo>
                    <a:pt x="11205" y="0"/>
                  </a:moveTo>
                  <a:lnTo>
                    <a:pt x="11205" y="7"/>
                  </a:lnTo>
                  <a:cubicBezTo>
                    <a:pt x="5175" y="97"/>
                    <a:pt x="1328" y="4508"/>
                    <a:pt x="1" y="9759"/>
                  </a:cubicBezTo>
                  <a:lnTo>
                    <a:pt x="11283" y="9642"/>
                  </a:lnTo>
                  <a:lnTo>
                    <a:pt x="22562" y="9759"/>
                  </a:lnTo>
                  <a:cubicBezTo>
                    <a:pt x="21237" y="4508"/>
                    <a:pt x="17388" y="95"/>
                    <a:pt x="11358" y="7"/>
                  </a:cubicBezTo>
                  <a:lnTo>
                    <a:pt x="11358" y="0"/>
                  </a:lnTo>
                  <a:cubicBezTo>
                    <a:pt x="11333" y="0"/>
                    <a:pt x="11307" y="3"/>
                    <a:pt x="11282" y="3"/>
                  </a:cubicBezTo>
                  <a:cubicBezTo>
                    <a:pt x="11256" y="3"/>
                    <a:pt x="11232" y="0"/>
                    <a:pt x="11205"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57;p64">
              <a:extLst>
                <a:ext uri="{FF2B5EF4-FFF2-40B4-BE49-F238E27FC236}">
                  <a16:creationId xmlns:a16="http://schemas.microsoft.com/office/drawing/2014/main" id="{F100A644-50B7-314B-AF0C-367C53B8A7EB}"/>
                </a:ext>
              </a:extLst>
            </p:cNvPr>
            <p:cNvSpPr/>
            <p:nvPr/>
          </p:nvSpPr>
          <p:spPr>
            <a:xfrm>
              <a:off x="12630175" y="3400925"/>
              <a:ext cx="702600" cy="319000"/>
            </a:xfrm>
            <a:custGeom>
              <a:avLst/>
              <a:gdLst/>
              <a:ahLst/>
              <a:cxnLst/>
              <a:rect l="l" t="t" r="r" b="b"/>
              <a:pathLst>
                <a:path w="28104" h="12760" extrusionOk="0">
                  <a:moveTo>
                    <a:pt x="13975" y="1"/>
                  </a:moveTo>
                  <a:lnTo>
                    <a:pt x="13975" y="3"/>
                  </a:lnTo>
                  <a:cubicBezTo>
                    <a:pt x="6698" y="100"/>
                    <a:pt x="730" y="5650"/>
                    <a:pt x="1" y="12759"/>
                  </a:cubicBezTo>
                  <a:lnTo>
                    <a:pt x="2771" y="12731"/>
                  </a:lnTo>
                  <a:lnTo>
                    <a:pt x="14052" y="12614"/>
                  </a:lnTo>
                  <a:lnTo>
                    <a:pt x="25333" y="12731"/>
                  </a:lnTo>
                  <a:lnTo>
                    <a:pt x="28103" y="12759"/>
                  </a:lnTo>
                  <a:cubicBezTo>
                    <a:pt x="27373" y="5650"/>
                    <a:pt x="21405" y="100"/>
                    <a:pt x="14129" y="3"/>
                  </a:cubicBezTo>
                  <a:lnTo>
                    <a:pt x="14129" y="1"/>
                  </a:lnTo>
                  <a:cubicBezTo>
                    <a:pt x="14103" y="1"/>
                    <a:pt x="14078" y="2"/>
                    <a:pt x="14052" y="2"/>
                  </a:cubicBezTo>
                  <a:cubicBezTo>
                    <a:pt x="14026" y="2"/>
                    <a:pt x="14001" y="1"/>
                    <a:pt x="13975"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58;p64">
              <a:extLst>
                <a:ext uri="{FF2B5EF4-FFF2-40B4-BE49-F238E27FC236}">
                  <a16:creationId xmlns:a16="http://schemas.microsoft.com/office/drawing/2014/main" id="{9097895F-9DDD-FE44-8051-54FBCBBF28AF}"/>
                </a:ext>
              </a:extLst>
            </p:cNvPr>
            <p:cNvSpPr/>
            <p:nvPr/>
          </p:nvSpPr>
          <p:spPr>
            <a:xfrm>
              <a:off x="12699450" y="3475225"/>
              <a:ext cx="564050" cy="243975"/>
            </a:xfrm>
            <a:custGeom>
              <a:avLst/>
              <a:gdLst/>
              <a:ahLst/>
              <a:cxnLst/>
              <a:rect l="l" t="t" r="r" b="b"/>
              <a:pathLst>
                <a:path w="22562" h="9759" extrusionOk="0">
                  <a:moveTo>
                    <a:pt x="11204" y="0"/>
                  </a:moveTo>
                  <a:lnTo>
                    <a:pt x="11204" y="7"/>
                  </a:lnTo>
                  <a:cubicBezTo>
                    <a:pt x="5174" y="97"/>
                    <a:pt x="1327" y="4508"/>
                    <a:pt x="0" y="9759"/>
                  </a:cubicBezTo>
                  <a:lnTo>
                    <a:pt x="11281" y="9642"/>
                  </a:lnTo>
                  <a:lnTo>
                    <a:pt x="22562" y="9759"/>
                  </a:lnTo>
                  <a:cubicBezTo>
                    <a:pt x="21235" y="4508"/>
                    <a:pt x="17388" y="95"/>
                    <a:pt x="11358" y="7"/>
                  </a:cubicBezTo>
                  <a:lnTo>
                    <a:pt x="11358" y="0"/>
                  </a:lnTo>
                  <a:cubicBezTo>
                    <a:pt x="11331" y="0"/>
                    <a:pt x="11307" y="3"/>
                    <a:pt x="11281" y="3"/>
                  </a:cubicBezTo>
                  <a:cubicBezTo>
                    <a:pt x="11254" y="3"/>
                    <a:pt x="11230" y="0"/>
                    <a:pt x="11204"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59;p64">
              <a:extLst>
                <a:ext uri="{FF2B5EF4-FFF2-40B4-BE49-F238E27FC236}">
                  <a16:creationId xmlns:a16="http://schemas.microsoft.com/office/drawing/2014/main" id="{59E1F3B1-B906-DD48-AE83-6378BB9036F0}"/>
                </a:ext>
              </a:extLst>
            </p:cNvPr>
            <p:cNvSpPr/>
            <p:nvPr/>
          </p:nvSpPr>
          <p:spPr>
            <a:xfrm>
              <a:off x="12736425" y="3545375"/>
              <a:ext cx="499950" cy="499950"/>
            </a:xfrm>
            <a:custGeom>
              <a:avLst/>
              <a:gdLst/>
              <a:ahLst/>
              <a:cxnLst/>
              <a:rect l="l" t="t" r="r" b="b"/>
              <a:pathLst>
                <a:path w="19998" h="19998" extrusionOk="0">
                  <a:moveTo>
                    <a:pt x="10000" y="0"/>
                  </a:moveTo>
                  <a:cubicBezTo>
                    <a:pt x="7347" y="0"/>
                    <a:pt x="4805" y="1052"/>
                    <a:pt x="2929" y="2928"/>
                  </a:cubicBezTo>
                  <a:cubicBezTo>
                    <a:pt x="1054" y="4803"/>
                    <a:pt x="1" y="7347"/>
                    <a:pt x="1" y="9998"/>
                  </a:cubicBezTo>
                  <a:cubicBezTo>
                    <a:pt x="1" y="12651"/>
                    <a:pt x="1054" y="15194"/>
                    <a:pt x="2929" y="17069"/>
                  </a:cubicBezTo>
                  <a:cubicBezTo>
                    <a:pt x="4805" y="18944"/>
                    <a:pt x="7347" y="19997"/>
                    <a:pt x="10000" y="19997"/>
                  </a:cubicBezTo>
                  <a:cubicBezTo>
                    <a:pt x="12651" y="19997"/>
                    <a:pt x="15195" y="18944"/>
                    <a:pt x="17071" y="17069"/>
                  </a:cubicBezTo>
                  <a:cubicBezTo>
                    <a:pt x="18946" y="15194"/>
                    <a:pt x="19998" y="12651"/>
                    <a:pt x="19998" y="9998"/>
                  </a:cubicBezTo>
                  <a:cubicBezTo>
                    <a:pt x="19998" y="7347"/>
                    <a:pt x="18946" y="4803"/>
                    <a:pt x="17071" y="2928"/>
                  </a:cubicBezTo>
                  <a:cubicBezTo>
                    <a:pt x="15195" y="1052"/>
                    <a:pt x="12651" y="0"/>
                    <a:pt x="10000"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60;p64">
              <a:extLst>
                <a:ext uri="{FF2B5EF4-FFF2-40B4-BE49-F238E27FC236}">
                  <a16:creationId xmlns:a16="http://schemas.microsoft.com/office/drawing/2014/main" id="{1969FE0F-4C16-FD46-857A-4D0A59E87CF8}"/>
                </a:ext>
              </a:extLst>
            </p:cNvPr>
            <p:cNvSpPr/>
            <p:nvPr/>
          </p:nvSpPr>
          <p:spPr>
            <a:xfrm>
              <a:off x="12798825" y="3607725"/>
              <a:ext cx="375200" cy="375200"/>
            </a:xfrm>
            <a:custGeom>
              <a:avLst/>
              <a:gdLst/>
              <a:ahLst/>
              <a:cxnLst/>
              <a:rect l="l" t="t" r="r" b="b"/>
              <a:pathLst>
                <a:path w="15008" h="15008" extrusionOk="0">
                  <a:moveTo>
                    <a:pt x="7504" y="1"/>
                  </a:moveTo>
                  <a:cubicBezTo>
                    <a:pt x="5514" y="1"/>
                    <a:pt x="3606" y="792"/>
                    <a:pt x="2199" y="2199"/>
                  </a:cubicBezTo>
                  <a:cubicBezTo>
                    <a:pt x="791" y="3606"/>
                    <a:pt x="1" y="5515"/>
                    <a:pt x="1" y="7504"/>
                  </a:cubicBezTo>
                  <a:cubicBezTo>
                    <a:pt x="1" y="9495"/>
                    <a:pt x="791" y="11402"/>
                    <a:pt x="2199" y="12809"/>
                  </a:cubicBezTo>
                  <a:cubicBezTo>
                    <a:pt x="3606" y="14217"/>
                    <a:pt x="5514" y="15007"/>
                    <a:pt x="7504" y="15007"/>
                  </a:cubicBezTo>
                  <a:cubicBezTo>
                    <a:pt x="9493" y="15007"/>
                    <a:pt x="11402" y="14217"/>
                    <a:pt x="12809" y="12809"/>
                  </a:cubicBezTo>
                  <a:cubicBezTo>
                    <a:pt x="14216" y="11402"/>
                    <a:pt x="15007" y="9495"/>
                    <a:pt x="15007" y="7504"/>
                  </a:cubicBezTo>
                  <a:cubicBezTo>
                    <a:pt x="15007" y="5515"/>
                    <a:pt x="14216" y="3606"/>
                    <a:pt x="12809" y="2199"/>
                  </a:cubicBezTo>
                  <a:cubicBezTo>
                    <a:pt x="11402" y="792"/>
                    <a:pt x="9493" y="1"/>
                    <a:pt x="7504"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61;p64">
              <a:extLst>
                <a:ext uri="{FF2B5EF4-FFF2-40B4-BE49-F238E27FC236}">
                  <a16:creationId xmlns:a16="http://schemas.microsoft.com/office/drawing/2014/main" id="{9E4AED8A-7439-DC48-8328-7B49C9D2C34A}"/>
                </a:ext>
              </a:extLst>
            </p:cNvPr>
            <p:cNvSpPr/>
            <p:nvPr/>
          </p:nvSpPr>
          <p:spPr>
            <a:xfrm>
              <a:off x="12831050" y="3639975"/>
              <a:ext cx="310725" cy="310725"/>
            </a:xfrm>
            <a:custGeom>
              <a:avLst/>
              <a:gdLst/>
              <a:ahLst/>
              <a:cxnLst/>
              <a:rect l="l" t="t" r="r" b="b"/>
              <a:pathLst>
                <a:path w="12429" h="12429" extrusionOk="0">
                  <a:moveTo>
                    <a:pt x="6215" y="1"/>
                  </a:moveTo>
                  <a:cubicBezTo>
                    <a:pt x="4566" y="1"/>
                    <a:pt x="2986" y="654"/>
                    <a:pt x="1821" y="1820"/>
                  </a:cubicBezTo>
                  <a:cubicBezTo>
                    <a:pt x="655" y="2985"/>
                    <a:pt x="0" y="4567"/>
                    <a:pt x="0" y="6214"/>
                  </a:cubicBezTo>
                  <a:cubicBezTo>
                    <a:pt x="0" y="7863"/>
                    <a:pt x="655" y="9443"/>
                    <a:pt x="1821" y="10608"/>
                  </a:cubicBezTo>
                  <a:cubicBezTo>
                    <a:pt x="2986" y="11774"/>
                    <a:pt x="4566" y="12429"/>
                    <a:pt x="6215" y="12429"/>
                  </a:cubicBezTo>
                  <a:cubicBezTo>
                    <a:pt x="7862" y="12429"/>
                    <a:pt x="9444" y="11774"/>
                    <a:pt x="10609" y="10608"/>
                  </a:cubicBezTo>
                  <a:cubicBezTo>
                    <a:pt x="11775" y="9443"/>
                    <a:pt x="12428" y="7863"/>
                    <a:pt x="12428" y="6214"/>
                  </a:cubicBezTo>
                  <a:cubicBezTo>
                    <a:pt x="12428" y="4567"/>
                    <a:pt x="11775" y="2985"/>
                    <a:pt x="10609" y="1820"/>
                  </a:cubicBezTo>
                  <a:cubicBezTo>
                    <a:pt x="9444" y="654"/>
                    <a:pt x="7862" y="1"/>
                    <a:pt x="6215"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62;p64">
              <a:extLst>
                <a:ext uri="{FF2B5EF4-FFF2-40B4-BE49-F238E27FC236}">
                  <a16:creationId xmlns:a16="http://schemas.microsoft.com/office/drawing/2014/main" id="{A6EA7A26-311B-384B-A829-7987B8951A47}"/>
                </a:ext>
              </a:extLst>
            </p:cNvPr>
            <p:cNvSpPr/>
            <p:nvPr/>
          </p:nvSpPr>
          <p:spPr>
            <a:xfrm>
              <a:off x="12844925" y="3653825"/>
              <a:ext cx="283000" cy="283000"/>
            </a:xfrm>
            <a:custGeom>
              <a:avLst/>
              <a:gdLst/>
              <a:ahLst/>
              <a:cxnLst/>
              <a:rect l="l" t="t" r="r" b="b"/>
              <a:pathLst>
                <a:path w="11320" h="11320" extrusionOk="0">
                  <a:moveTo>
                    <a:pt x="5660" y="1"/>
                  </a:moveTo>
                  <a:cubicBezTo>
                    <a:pt x="2535" y="1"/>
                    <a:pt x="0" y="2535"/>
                    <a:pt x="0" y="5660"/>
                  </a:cubicBezTo>
                  <a:cubicBezTo>
                    <a:pt x="0" y="8785"/>
                    <a:pt x="2533" y="11320"/>
                    <a:pt x="5660" y="11320"/>
                  </a:cubicBezTo>
                  <a:cubicBezTo>
                    <a:pt x="8785" y="11320"/>
                    <a:pt x="11320" y="8785"/>
                    <a:pt x="11320" y="5660"/>
                  </a:cubicBezTo>
                  <a:cubicBezTo>
                    <a:pt x="11320" y="2535"/>
                    <a:pt x="8785" y="1"/>
                    <a:pt x="5660"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63;p64">
              <a:extLst>
                <a:ext uri="{FF2B5EF4-FFF2-40B4-BE49-F238E27FC236}">
                  <a16:creationId xmlns:a16="http://schemas.microsoft.com/office/drawing/2014/main" id="{7D4C5948-BAA0-974D-8F53-D6910BA889E8}"/>
                </a:ext>
              </a:extLst>
            </p:cNvPr>
            <p:cNvSpPr/>
            <p:nvPr/>
          </p:nvSpPr>
          <p:spPr>
            <a:xfrm>
              <a:off x="12846300" y="3667675"/>
              <a:ext cx="267750" cy="255300"/>
            </a:xfrm>
            <a:custGeom>
              <a:avLst/>
              <a:gdLst/>
              <a:ahLst/>
              <a:cxnLst/>
              <a:rect l="l" t="t" r="r" b="b"/>
              <a:pathLst>
                <a:path w="10710" h="10212" extrusionOk="0">
                  <a:moveTo>
                    <a:pt x="5605" y="1"/>
                  </a:moveTo>
                  <a:cubicBezTo>
                    <a:pt x="4298" y="1"/>
                    <a:pt x="2992" y="499"/>
                    <a:pt x="1994" y="1497"/>
                  </a:cubicBezTo>
                  <a:cubicBezTo>
                    <a:pt x="1" y="3490"/>
                    <a:pt x="1" y="6722"/>
                    <a:pt x="1994" y="8717"/>
                  </a:cubicBezTo>
                  <a:cubicBezTo>
                    <a:pt x="2952" y="9674"/>
                    <a:pt x="4251" y="10212"/>
                    <a:pt x="5605" y="10212"/>
                  </a:cubicBezTo>
                  <a:cubicBezTo>
                    <a:pt x="6959" y="10212"/>
                    <a:pt x="8258" y="9674"/>
                    <a:pt x="9214" y="8717"/>
                  </a:cubicBezTo>
                  <a:cubicBezTo>
                    <a:pt x="10173" y="7759"/>
                    <a:pt x="10709" y="6460"/>
                    <a:pt x="10709" y="5106"/>
                  </a:cubicBezTo>
                  <a:cubicBezTo>
                    <a:pt x="10709" y="3752"/>
                    <a:pt x="10173" y="2454"/>
                    <a:pt x="9214" y="1497"/>
                  </a:cubicBezTo>
                  <a:cubicBezTo>
                    <a:pt x="8218" y="499"/>
                    <a:pt x="6911" y="1"/>
                    <a:pt x="5605"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64;p64">
              <a:extLst>
                <a:ext uri="{FF2B5EF4-FFF2-40B4-BE49-F238E27FC236}">
                  <a16:creationId xmlns:a16="http://schemas.microsoft.com/office/drawing/2014/main" id="{B8297D4E-235E-C647-B7F3-1B808A98DC8A}"/>
                </a:ext>
              </a:extLst>
            </p:cNvPr>
            <p:cNvSpPr/>
            <p:nvPr/>
          </p:nvSpPr>
          <p:spPr>
            <a:xfrm>
              <a:off x="12867775" y="3687225"/>
              <a:ext cx="237300" cy="216200"/>
            </a:xfrm>
            <a:custGeom>
              <a:avLst/>
              <a:gdLst/>
              <a:ahLst/>
              <a:cxnLst/>
              <a:rect l="l" t="t" r="r" b="b"/>
              <a:pathLst>
                <a:path w="9492" h="8648" extrusionOk="0">
                  <a:moveTo>
                    <a:pt x="4745" y="1"/>
                  </a:moveTo>
                  <a:cubicBezTo>
                    <a:pt x="3639" y="1"/>
                    <a:pt x="2532" y="423"/>
                    <a:pt x="1688" y="1267"/>
                  </a:cubicBezTo>
                  <a:cubicBezTo>
                    <a:pt x="1" y="2956"/>
                    <a:pt x="1" y="5694"/>
                    <a:pt x="1688" y="7381"/>
                  </a:cubicBezTo>
                  <a:cubicBezTo>
                    <a:pt x="2532" y="8225"/>
                    <a:pt x="3639" y="8647"/>
                    <a:pt x="4745" y="8647"/>
                  </a:cubicBezTo>
                  <a:cubicBezTo>
                    <a:pt x="5852" y="8647"/>
                    <a:pt x="6959" y="8225"/>
                    <a:pt x="7803" y="7381"/>
                  </a:cubicBezTo>
                  <a:cubicBezTo>
                    <a:pt x="9491" y="5694"/>
                    <a:pt x="9491" y="2956"/>
                    <a:pt x="7803" y="1267"/>
                  </a:cubicBezTo>
                  <a:cubicBezTo>
                    <a:pt x="6959" y="423"/>
                    <a:pt x="5852" y="1"/>
                    <a:pt x="4745"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65;p64">
              <a:extLst>
                <a:ext uri="{FF2B5EF4-FFF2-40B4-BE49-F238E27FC236}">
                  <a16:creationId xmlns:a16="http://schemas.microsoft.com/office/drawing/2014/main" id="{D572BB1F-BF77-CA4B-B32A-D298A286EDE1}"/>
                </a:ext>
              </a:extLst>
            </p:cNvPr>
            <p:cNvSpPr/>
            <p:nvPr/>
          </p:nvSpPr>
          <p:spPr>
            <a:xfrm>
              <a:off x="12930075" y="3738975"/>
              <a:ext cx="112675" cy="112700"/>
            </a:xfrm>
            <a:custGeom>
              <a:avLst/>
              <a:gdLst/>
              <a:ahLst/>
              <a:cxnLst/>
              <a:rect l="l" t="t" r="r" b="b"/>
              <a:pathLst>
                <a:path w="4507" h="4508" extrusionOk="0">
                  <a:moveTo>
                    <a:pt x="2254" y="0"/>
                  </a:moveTo>
                  <a:cubicBezTo>
                    <a:pt x="1010" y="0"/>
                    <a:pt x="0" y="1010"/>
                    <a:pt x="0" y="2254"/>
                  </a:cubicBezTo>
                  <a:cubicBezTo>
                    <a:pt x="0" y="3499"/>
                    <a:pt x="1010" y="4508"/>
                    <a:pt x="2254" y="4508"/>
                  </a:cubicBezTo>
                  <a:cubicBezTo>
                    <a:pt x="3498" y="4508"/>
                    <a:pt x="4506" y="3499"/>
                    <a:pt x="4506" y="2254"/>
                  </a:cubicBezTo>
                  <a:cubicBezTo>
                    <a:pt x="4506" y="1010"/>
                    <a:pt x="3498" y="0"/>
                    <a:pt x="2254"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66;p64">
              <a:extLst>
                <a:ext uri="{FF2B5EF4-FFF2-40B4-BE49-F238E27FC236}">
                  <a16:creationId xmlns:a16="http://schemas.microsoft.com/office/drawing/2014/main" id="{3E72930F-0A6A-2C41-A07C-4672547E42A8}"/>
                </a:ext>
              </a:extLst>
            </p:cNvPr>
            <p:cNvSpPr/>
            <p:nvPr/>
          </p:nvSpPr>
          <p:spPr>
            <a:xfrm>
              <a:off x="12946575" y="3755475"/>
              <a:ext cx="82825" cy="79700"/>
            </a:xfrm>
            <a:custGeom>
              <a:avLst/>
              <a:gdLst/>
              <a:ahLst/>
              <a:cxnLst/>
              <a:rect l="l" t="t" r="r" b="b"/>
              <a:pathLst>
                <a:path w="3313" h="3188" extrusionOk="0">
                  <a:moveTo>
                    <a:pt x="1594" y="1"/>
                  </a:moveTo>
                  <a:cubicBezTo>
                    <a:pt x="714" y="1"/>
                    <a:pt x="1" y="714"/>
                    <a:pt x="1" y="1594"/>
                  </a:cubicBezTo>
                  <a:cubicBezTo>
                    <a:pt x="1" y="2239"/>
                    <a:pt x="388" y="2820"/>
                    <a:pt x="985" y="3066"/>
                  </a:cubicBezTo>
                  <a:cubicBezTo>
                    <a:pt x="1182" y="3148"/>
                    <a:pt x="1389" y="3188"/>
                    <a:pt x="1595" y="3188"/>
                  </a:cubicBezTo>
                  <a:cubicBezTo>
                    <a:pt x="2009" y="3188"/>
                    <a:pt x="2416" y="3026"/>
                    <a:pt x="2720" y="2722"/>
                  </a:cubicBezTo>
                  <a:cubicBezTo>
                    <a:pt x="3176" y="2266"/>
                    <a:pt x="3313" y="1580"/>
                    <a:pt x="3066" y="985"/>
                  </a:cubicBezTo>
                  <a:cubicBezTo>
                    <a:pt x="2820" y="390"/>
                    <a:pt x="2239" y="1"/>
                    <a:pt x="1594" y="1"/>
                  </a:cubicBezTo>
                  <a:close/>
                </a:path>
              </a:pathLst>
            </a:custGeom>
            <a:solidFill>
              <a:schemeClr val="accent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67;p64">
              <a:extLst>
                <a:ext uri="{FF2B5EF4-FFF2-40B4-BE49-F238E27FC236}">
                  <a16:creationId xmlns:a16="http://schemas.microsoft.com/office/drawing/2014/main" id="{225FDD3A-E44C-A842-9B76-828FE2DAE929}"/>
                </a:ext>
              </a:extLst>
            </p:cNvPr>
            <p:cNvSpPr/>
            <p:nvPr/>
          </p:nvSpPr>
          <p:spPr>
            <a:xfrm>
              <a:off x="12958225" y="3767150"/>
              <a:ext cx="58575" cy="56375"/>
            </a:xfrm>
            <a:custGeom>
              <a:avLst/>
              <a:gdLst/>
              <a:ahLst/>
              <a:cxnLst/>
              <a:rect l="l" t="t" r="r" b="b"/>
              <a:pathLst>
                <a:path w="2343" h="2255" extrusionOk="0">
                  <a:moveTo>
                    <a:pt x="1128" y="1"/>
                  </a:moveTo>
                  <a:cubicBezTo>
                    <a:pt x="506" y="1"/>
                    <a:pt x="2" y="505"/>
                    <a:pt x="2" y="1127"/>
                  </a:cubicBezTo>
                  <a:cubicBezTo>
                    <a:pt x="0" y="1583"/>
                    <a:pt x="275" y="1994"/>
                    <a:pt x="697" y="2168"/>
                  </a:cubicBezTo>
                  <a:cubicBezTo>
                    <a:pt x="836" y="2226"/>
                    <a:pt x="983" y="2254"/>
                    <a:pt x="1128" y="2254"/>
                  </a:cubicBezTo>
                  <a:cubicBezTo>
                    <a:pt x="1421" y="2254"/>
                    <a:pt x="1709" y="2140"/>
                    <a:pt x="1924" y="1924"/>
                  </a:cubicBezTo>
                  <a:cubicBezTo>
                    <a:pt x="2247" y="1603"/>
                    <a:pt x="2342" y="1117"/>
                    <a:pt x="2169" y="696"/>
                  </a:cubicBezTo>
                  <a:cubicBezTo>
                    <a:pt x="1995" y="276"/>
                    <a:pt x="1584" y="1"/>
                    <a:pt x="1128"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68;p64">
              <a:extLst>
                <a:ext uri="{FF2B5EF4-FFF2-40B4-BE49-F238E27FC236}">
                  <a16:creationId xmlns:a16="http://schemas.microsoft.com/office/drawing/2014/main" id="{8E7868C1-2028-E841-8868-7130F848ED05}"/>
                </a:ext>
              </a:extLst>
            </p:cNvPr>
            <p:cNvSpPr/>
            <p:nvPr/>
          </p:nvSpPr>
          <p:spPr>
            <a:xfrm>
              <a:off x="12950925" y="3701550"/>
              <a:ext cx="70975" cy="18975"/>
            </a:xfrm>
            <a:custGeom>
              <a:avLst/>
              <a:gdLst/>
              <a:ahLst/>
              <a:cxnLst/>
              <a:rect l="l" t="t" r="r" b="b"/>
              <a:pathLst>
                <a:path w="2839" h="759" extrusionOk="0">
                  <a:moveTo>
                    <a:pt x="1420" y="1"/>
                  </a:moveTo>
                  <a:cubicBezTo>
                    <a:pt x="637" y="1"/>
                    <a:pt x="0" y="170"/>
                    <a:pt x="0" y="380"/>
                  </a:cubicBezTo>
                  <a:cubicBezTo>
                    <a:pt x="0" y="589"/>
                    <a:pt x="637" y="758"/>
                    <a:pt x="1420" y="758"/>
                  </a:cubicBezTo>
                  <a:cubicBezTo>
                    <a:pt x="2203" y="758"/>
                    <a:pt x="2838" y="589"/>
                    <a:pt x="2838" y="380"/>
                  </a:cubicBezTo>
                  <a:cubicBezTo>
                    <a:pt x="2838" y="170"/>
                    <a:pt x="2203" y="1"/>
                    <a:pt x="1420"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69;p64">
              <a:extLst>
                <a:ext uri="{FF2B5EF4-FFF2-40B4-BE49-F238E27FC236}">
                  <a16:creationId xmlns:a16="http://schemas.microsoft.com/office/drawing/2014/main" id="{131DFAEA-C497-6F43-B1D4-37BEB71C15E7}"/>
                </a:ext>
              </a:extLst>
            </p:cNvPr>
            <p:cNvSpPr/>
            <p:nvPr/>
          </p:nvSpPr>
          <p:spPr>
            <a:xfrm>
              <a:off x="13055425" y="3740125"/>
              <a:ext cx="28175" cy="68850"/>
            </a:xfrm>
            <a:custGeom>
              <a:avLst/>
              <a:gdLst/>
              <a:ahLst/>
              <a:cxnLst/>
              <a:rect l="l" t="t" r="r" b="b"/>
              <a:pathLst>
                <a:path w="1127" h="2754" extrusionOk="0">
                  <a:moveTo>
                    <a:pt x="234" y="1"/>
                  </a:moveTo>
                  <a:cubicBezTo>
                    <a:pt x="225" y="1"/>
                    <a:pt x="216" y="2"/>
                    <a:pt x="207" y="4"/>
                  </a:cubicBezTo>
                  <a:cubicBezTo>
                    <a:pt x="5" y="57"/>
                    <a:pt x="1" y="715"/>
                    <a:pt x="197" y="1473"/>
                  </a:cubicBezTo>
                  <a:cubicBezTo>
                    <a:pt x="385" y="2198"/>
                    <a:pt x="689" y="2754"/>
                    <a:pt x="892" y="2754"/>
                  </a:cubicBezTo>
                  <a:cubicBezTo>
                    <a:pt x="902" y="2754"/>
                    <a:pt x="910" y="2753"/>
                    <a:pt x="919" y="2751"/>
                  </a:cubicBezTo>
                  <a:cubicBezTo>
                    <a:pt x="1123" y="2698"/>
                    <a:pt x="1127" y="2042"/>
                    <a:pt x="930" y="1283"/>
                  </a:cubicBezTo>
                  <a:cubicBezTo>
                    <a:pt x="742" y="556"/>
                    <a:pt x="438" y="1"/>
                    <a:pt x="234"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70;p64">
              <a:extLst>
                <a:ext uri="{FF2B5EF4-FFF2-40B4-BE49-F238E27FC236}">
                  <a16:creationId xmlns:a16="http://schemas.microsoft.com/office/drawing/2014/main" id="{F34E7F02-2E10-3941-A5A9-15DCB5826951}"/>
                </a:ext>
              </a:extLst>
            </p:cNvPr>
            <p:cNvSpPr/>
            <p:nvPr/>
          </p:nvSpPr>
          <p:spPr>
            <a:xfrm>
              <a:off x="13003500" y="3843600"/>
              <a:ext cx="64425" cy="43175"/>
            </a:xfrm>
            <a:custGeom>
              <a:avLst/>
              <a:gdLst/>
              <a:ahLst/>
              <a:cxnLst/>
              <a:rect l="l" t="t" r="r" b="b"/>
              <a:pathLst>
                <a:path w="2577" h="1727" extrusionOk="0">
                  <a:moveTo>
                    <a:pt x="2300" y="0"/>
                  </a:moveTo>
                  <a:cubicBezTo>
                    <a:pt x="2050" y="0"/>
                    <a:pt x="1569" y="210"/>
                    <a:pt x="1074" y="551"/>
                  </a:cubicBezTo>
                  <a:cubicBezTo>
                    <a:pt x="428" y="995"/>
                    <a:pt x="0" y="1495"/>
                    <a:pt x="120" y="1667"/>
                  </a:cubicBezTo>
                  <a:cubicBezTo>
                    <a:pt x="147" y="1707"/>
                    <a:pt x="202" y="1726"/>
                    <a:pt x="277" y="1726"/>
                  </a:cubicBezTo>
                  <a:cubicBezTo>
                    <a:pt x="527" y="1726"/>
                    <a:pt x="1007" y="1517"/>
                    <a:pt x="1504" y="1176"/>
                  </a:cubicBezTo>
                  <a:cubicBezTo>
                    <a:pt x="2149" y="732"/>
                    <a:pt x="2576" y="230"/>
                    <a:pt x="2458" y="60"/>
                  </a:cubicBezTo>
                  <a:cubicBezTo>
                    <a:pt x="2430" y="19"/>
                    <a:pt x="2376" y="0"/>
                    <a:pt x="2300"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71;p64">
              <a:extLst>
                <a:ext uri="{FF2B5EF4-FFF2-40B4-BE49-F238E27FC236}">
                  <a16:creationId xmlns:a16="http://schemas.microsoft.com/office/drawing/2014/main" id="{0CD7BA47-E3F6-C44F-98F4-522BA4B80E67}"/>
                </a:ext>
              </a:extLst>
            </p:cNvPr>
            <p:cNvSpPr/>
            <p:nvPr/>
          </p:nvSpPr>
          <p:spPr>
            <a:xfrm>
              <a:off x="12907075" y="3842375"/>
              <a:ext cx="63875" cy="44000"/>
            </a:xfrm>
            <a:custGeom>
              <a:avLst/>
              <a:gdLst/>
              <a:ahLst/>
              <a:cxnLst/>
              <a:rect l="l" t="t" r="r" b="b"/>
              <a:pathLst>
                <a:path w="2555" h="1760" extrusionOk="0">
                  <a:moveTo>
                    <a:pt x="274" y="1"/>
                  </a:moveTo>
                  <a:cubicBezTo>
                    <a:pt x="202" y="1"/>
                    <a:pt x="150" y="19"/>
                    <a:pt x="123" y="57"/>
                  </a:cubicBezTo>
                  <a:cubicBezTo>
                    <a:pt x="0" y="227"/>
                    <a:pt x="420" y="734"/>
                    <a:pt x="1058" y="1189"/>
                  </a:cubicBezTo>
                  <a:cubicBezTo>
                    <a:pt x="1553" y="1542"/>
                    <a:pt x="2035" y="1760"/>
                    <a:pt x="2283" y="1760"/>
                  </a:cubicBezTo>
                  <a:cubicBezTo>
                    <a:pt x="2355" y="1760"/>
                    <a:pt x="2407" y="1741"/>
                    <a:pt x="2434" y="1703"/>
                  </a:cubicBezTo>
                  <a:cubicBezTo>
                    <a:pt x="2555" y="1532"/>
                    <a:pt x="2136" y="1027"/>
                    <a:pt x="1498" y="571"/>
                  </a:cubicBezTo>
                  <a:cubicBezTo>
                    <a:pt x="1002" y="218"/>
                    <a:pt x="521" y="1"/>
                    <a:pt x="274"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72;p64">
              <a:extLst>
                <a:ext uri="{FF2B5EF4-FFF2-40B4-BE49-F238E27FC236}">
                  <a16:creationId xmlns:a16="http://schemas.microsoft.com/office/drawing/2014/main" id="{AE399A2A-0A0B-E14E-B9D4-4F6BD635E475}"/>
                </a:ext>
              </a:extLst>
            </p:cNvPr>
            <p:cNvSpPr/>
            <p:nvPr/>
          </p:nvSpPr>
          <p:spPr>
            <a:xfrm>
              <a:off x="12892150" y="3738950"/>
              <a:ext cx="29050" cy="68575"/>
            </a:xfrm>
            <a:custGeom>
              <a:avLst/>
              <a:gdLst/>
              <a:ahLst/>
              <a:cxnLst/>
              <a:rect l="l" t="t" r="r" b="b"/>
              <a:pathLst>
                <a:path w="1162" h="2743" extrusionOk="0">
                  <a:moveTo>
                    <a:pt x="932" y="0"/>
                  </a:moveTo>
                  <a:cubicBezTo>
                    <a:pt x="728" y="0"/>
                    <a:pt x="417" y="550"/>
                    <a:pt x="216" y="1271"/>
                  </a:cubicBezTo>
                  <a:cubicBezTo>
                    <a:pt x="6" y="2026"/>
                    <a:pt x="1" y="2684"/>
                    <a:pt x="203" y="2739"/>
                  </a:cubicBezTo>
                  <a:cubicBezTo>
                    <a:pt x="212" y="2742"/>
                    <a:pt x="222" y="2743"/>
                    <a:pt x="231" y="2743"/>
                  </a:cubicBezTo>
                  <a:cubicBezTo>
                    <a:pt x="435" y="2743"/>
                    <a:pt x="746" y="2194"/>
                    <a:pt x="946" y="1473"/>
                  </a:cubicBezTo>
                  <a:cubicBezTo>
                    <a:pt x="1157" y="717"/>
                    <a:pt x="1161" y="60"/>
                    <a:pt x="960" y="4"/>
                  </a:cubicBezTo>
                  <a:cubicBezTo>
                    <a:pt x="951" y="2"/>
                    <a:pt x="942" y="0"/>
                    <a:pt x="932"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73;p64">
              <a:extLst>
                <a:ext uri="{FF2B5EF4-FFF2-40B4-BE49-F238E27FC236}">
                  <a16:creationId xmlns:a16="http://schemas.microsoft.com/office/drawing/2014/main" id="{5CCDB9FD-DACB-DA48-9A71-C69C5203FA51}"/>
                </a:ext>
              </a:extLst>
            </p:cNvPr>
            <p:cNvSpPr/>
            <p:nvPr/>
          </p:nvSpPr>
          <p:spPr>
            <a:xfrm>
              <a:off x="12002250" y="3400925"/>
              <a:ext cx="702600" cy="319000"/>
            </a:xfrm>
            <a:custGeom>
              <a:avLst/>
              <a:gdLst/>
              <a:ahLst/>
              <a:cxnLst/>
              <a:rect l="l" t="t" r="r" b="b"/>
              <a:pathLst>
                <a:path w="28104" h="12760" extrusionOk="0">
                  <a:moveTo>
                    <a:pt x="13975" y="1"/>
                  </a:moveTo>
                  <a:lnTo>
                    <a:pt x="13975" y="3"/>
                  </a:lnTo>
                  <a:cubicBezTo>
                    <a:pt x="6698" y="100"/>
                    <a:pt x="730" y="5650"/>
                    <a:pt x="1" y="12759"/>
                  </a:cubicBezTo>
                  <a:lnTo>
                    <a:pt x="2771" y="12731"/>
                  </a:lnTo>
                  <a:lnTo>
                    <a:pt x="14052" y="12614"/>
                  </a:lnTo>
                  <a:lnTo>
                    <a:pt x="25333" y="12731"/>
                  </a:lnTo>
                  <a:lnTo>
                    <a:pt x="28103" y="12759"/>
                  </a:lnTo>
                  <a:cubicBezTo>
                    <a:pt x="27373" y="5650"/>
                    <a:pt x="21404" y="100"/>
                    <a:pt x="14129" y="3"/>
                  </a:cubicBezTo>
                  <a:lnTo>
                    <a:pt x="14129" y="1"/>
                  </a:lnTo>
                  <a:cubicBezTo>
                    <a:pt x="14103" y="1"/>
                    <a:pt x="14078" y="2"/>
                    <a:pt x="14052" y="2"/>
                  </a:cubicBezTo>
                  <a:cubicBezTo>
                    <a:pt x="14026" y="2"/>
                    <a:pt x="14001" y="1"/>
                    <a:pt x="13975"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74;p64">
              <a:extLst>
                <a:ext uri="{FF2B5EF4-FFF2-40B4-BE49-F238E27FC236}">
                  <a16:creationId xmlns:a16="http://schemas.microsoft.com/office/drawing/2014/main" id="{EEAB47B6-28CF-B840-BA3E-6905D3309F9C}"/>
                </a:ext>
              </a:extLst>
            </p:cNvPr>
            <p:cNvSpPr/>
            <p:nvPr/>
          </p:nvSpPr>
          <p:spPr>
            <a:xfrm>
              <a:off x="12071525" y="3475225"/>
              <a:ext cx="564050" cy="243975"/>
            </a:xfrm>
            <a:custGeom>
              <a:avLst/>
              <a:gdLst/>
              <a:ahLst/>
              <a:cxnLst/>
              <a:rect l="l" t="t" r="r" b="b"/>
              <a:pathLst>
                <a:path w="22562" h="9759" extrusionOk="0">
                  <a:moveTo>
                    <a:pt x="11204" y="0"/>
                  </a:moveTo>
                  <a:lnTo>
                    <a:pt x="11204" y="7"/>
                  </a:lnTo>
                  <a:cubicBezTo>
                    <a:pt x="5174" y="97"/>
                    <a:pt x="1327" y="4508"/>
                    <a:pt x="0" y="9759"/>
                  </a:cubicBezTo>
                  <a:lnTo>
                    <a:pt x="11281" y="9642"/>
                  </a:lnTo>
                  <a:lnTo>
                    <a:pt x="22562" y="9759"/>
                  </a:lnTo>
                  <a:cubicBezTo>
                    <a:pt x="21235" y="4508"/>
                    <a:pt x="17388" y="95"/>
                    <a:pt x="11358" y="7"/>
                  </a:cubicBezTo>
                  <a:lnTo>
                    <a:pt x="11358" y="0"/>
                  </a:lnTo>
                  <a:cubicBezTo>
                    <a:pt x="11331" y="0"/>
                    <a:pt x="11307" y="3"/>
                    <a:pt x="11281" y="3"/>
                  </a:cubicBezTo>
                  <a:cubicBezTo>
                    <a:pt x="11255" y="3"/>
                    <a:pt x="11230" y="0"/>
                    <a:pt x="11204"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75;p64">
              <a:extLst>
                <a:ext uri="{FF2B5EF4-FFF2-40B4-BE49-F238E27FC236}">
                  <a16:creationId xmlns:a16="http://schemas.microsoft.com/office/drawing/2014/main" id="{431454F6-BE1C-464E-9E95-76D913AF61A4}"/>
                </a:ext>
              </a:extLst>
            </p:cNvPr>
            <p:cNvSpPr/>
            <p:nvPr/>
          </p:nvSpPr>
          <p:spPr>
            <a:xfrm>
              <a:off x="12106250" y="3545375"/>
              <a:ext cx="499975" cy="499950"/>
            </a:xfrm>
            <a:custGeom>
              <a:avLst/>
              <a:gdLst/>
              <a:ahLst/>
              <a:cxnLst/>
              <a:rect l="l" t="t" r="r" b="b"/>
              <a:pathLst>
                <a:path w="19999" h="19998" extrusionOk="0">
                  <a:moveTo>
                    <a:pt x="9999" y="0"/>
                  </a:moveTo>
                  <a:cubicBezTo>
                    <a:pt x="7348" y="0"/>
                    <a:pt x="4805" y="1052"/>
                    <a:pt x="2930" y="2928"/>
                  </a:cubicBezTo>
                  <a:cubicBezTo>
                    <a:pt x="1055" y="4803"/>
                    <a:pt x="1" y="7347"/>
                    <a:pt x="1" y="9998"/>
                  </a:cubicBezTo>
                  <a:cubicBezTo>
                    <a:pt x="1" y="12651"/>
                    <a:pt x="1055" y="15194"/>
                    <a:pt x="2930" y="17069"/>
                  </a:cubicBezTo>
                  <a:cubicBezTo>
                    <a:pt x="4805" y="18944"/>
                    <a:pt x="7348" y="19997"/>
                    <a:pt x="9999" y="19997"/>
                  </a:cubicBezTo>
                  <a:cubicBezTo>
                    <a:pt x="12651" y="19997"/>
                    <a:pt x="15194" y="18944"/>
                    <a:pt x="17069" y="17069"/>
                  </a:cubicBezTo>
                  <a:cubicBezTo>
                    <a:pt x="18944" y="15194"/>
                    <a:pt x="19998" y="12651"/>
                    <a:pt x="19998" y="9998"/>
                  </a:cubicBezTo>
                  <a:cubicBezTo>
                    <a:pt x="19998" y="7347"/>
                    <a:pt x="18944" y="4803"/>
                    <a:pt x="17069" y="2928"/>
                  </a:cubicBezTo>
                  <a:cubicBezTo>
                    <a:pt x="15194" y="1052"/>
                    <a:pt x="12651" y="0"/>
                    <a:pt x="9999"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76;p64">
              <a:extLst>
                <a:ext uri="{FF2B5EF4-FFF2-40B4-BE49-F238E27FC236}">
                  <a16:creationId xmlns:a16="http://schemas.microsoft.com/office/drawing/2014/main" id="{62D5D493-C567-8E42-8FDF-EAF6CE80F009}"/>
                </a:ext>
              </a:extLst>
            </p:cNvPr>
            <p:cNvSpPr/>
            <p:nvPr/>
          </p:nvSpPr>
          <p:spPr>
            <a:xfrm>
              <a:off x="12168625" y="3607725"/>
              <a:ext cx="375200" cy="375200"/>
            </a:xfrm>
            <a:custGeom>
              <a:avLst/>
              <a:gdLst/>
              <a:ahLst/>
              <a:cxnLst/>
              <a:rect l="l" t="t" r="r" b="b"/>
              <a:pathLst>
                <a:path w="15008" h="15008" extrusionOk="0">
                  <a:moveTo>
                    <a:pt x="7504" y="1"/>
                  </a:moveTo>
                  <a:cubicBezTo>
                    <a:pt x="5515" y="1"/>
                    <a:pt x="3605" y="792"/>
                    <a:pt x="2199" y="2199"/>
                  </a:cubicBezTo>
                  <a:cubicBezTo>
                    <a:pt x="792" y="3606"/>
                    <a:pt x="0" y="5514"/>
                    <a:pt x="0" y="7504"/>
                  </a:cubicBezTo>
                  <a:cubicBezTo>
                    <a:pt x="0" y="9495"/>
                    <a:pt x="792" y="11402"/>
                    <a:pt x="2199" y="12809"/>
                  </a:cubicBezTo>
                  <a:cubicBezTo>
                    <a:pt x="3605" y="14217"/>
                    <a:pt x="5515" y="15007"/>
                    <a:pt x="7504" y="15007"/>
                  </a:cubicBezTo>
                  <a:cubicBezTo>
                    <a:pt x="9494" y="15007"/>
                    <a:pt x="11402" y="14217"/>
                    <a:pt x="12810" y="12809"/>
                  </a:cubicBezTo>
                  <a:cubicBezTo>
                    <a:pt x="14217" y="11402"/>
                    <a:pt x="15007" y="9495"/>
                    <a:pt x="15007" y="7504"/>
                  </a:cubicBezTo>
                  <a:cubicBezTo>
                    <a:pt x="15007" y="5514"/>
                    <a:pt x="14217" y="3606"/>
                    <a:pt x="12810" y="2199"/>
                  </a:cubicBezTo>
                  <a:cubicBezTo>
                    <a:pt x="11402" y="792"/>
                    <a:pt x="9494" y="1"/>
                    <a:pt x="7504"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77;p64">
              <a:extLst>
                <a:ext uri="{FF2B5EF4-FFF2-40B4-BE49-F238E27FC236}">
                  <a16:creationId xmlns:a16="http://schemas.microsoft.com/office/drawing/2014/main" id="{141ED32D-2C16-3845-9A24-C6B0AE31540A}"/>
                </a:ext>
              </a:extLst>
            </p:cNvPr>
            <p:cNvSpPr/>
            <p:nvPr/>
          </p:nvSpPr>
          <p:spPr>
            <a:xfrm>
              <a:off x="12200875" y="3639950"/>
              <a:ext cx="310725" cy="310750"/>
            </a:xfrm>
            <a:custGeom>
              <a:avLst/>
              <a:gdLst/>
              <a:ahLst/>
              <a:cxnLst/>
              <a:rect l="l" t="t" r="r" b="b"/>
              <a:pathLst>
                <a:path w="12429" h="12430" extrusionOk="0">
                  <a:moveTo>
                    <a:pt x="6214" y="0"/>
                  </a:moveTo>
                  <a:cubicBezTo>
                    <a:pt x="4566" y="0"/>
                    <a:pt x="2986" y="655"/>
                    <a:pt x="1820" y="1821"/>
                  </a:cubicBezTo>
                  <a:cubicBezTo>
                    <a:pt x="654" y="2986"/>
                    <a:pt x="0" y="4568"/>
                    <a:pt x="0" y="6215"/>
                  </a:cubicBezTo>
                  <a:cubicBezTo>
                    <a:pt x="0" y="7864"/>
                    <a:pt x="654" y="9444"/>
                    <a:pt x="1820" y="10609"/>
                  </a:cubicBezTo>
                  <a:cubicBezTo>
                    <a:pt x="2986" y="11775"/>
                    <a:pt x="4566" y="12430"/>
                    <a:pt x="6214" y="12430"/>
                  </a:cubicBezTo>
                  <a:cubicBezTo>
                    <a:pt x="7863" y="12430"/>
                    <a:pt x="9443" y="11775"/>
                    <a:pt x="10609" y="10609"/>
                  </a:cubicBezTo>
                  <a:cubicBezTo>
                    <a:pt x="11774" y="9444"/>
                    <a:pt x="12429" y="7864"/>
                    <a:pt x="12429" y="6215"/>
                  </a:cubicBezTo>
                  <a:cubicBezTo>
                    <a:pt x="12429" y="4568"/>
                    <a:pt x="11774" y="2986"/>
                    <a:pt x="10609" y="1821"/>
                  </a:cubicBezTo>
                  <a:cubicBezTo>
                    <a:pt x="9443" y="655"/>
                    <a:pt x="7863" y="0"/>
                    <a:pt x="6214" y="0"/>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78;p64">
              <a:extLst>
                <a:ext uri="{FF2B5EF4-FFF2-40B4-BE49-F238E27FC236}">
                  <a16:creationId xmlns:a16="http://schemas.microsoft.com/office/drawing/2014/main" id="{ABF4C951-B771-0C4F-8D7C-E3930CCDB592}"/>
                </a:ext>
              </a:extLst>
            </p:cNvPr>
            <p:cNvSpPr/>
            <p:nvPr/>
          </p:nvSpPr>
          <p:spPr>
            <a:xfrm>
              <a:off x="12214725" y="3653825"/>
              <a:ext cx="283000" cy="283000"/>
            </a:xfrm>
            <a:custGeom>
              <a:avLst/>
              <a:gdLst/>
              <a:ahLst/>
              <a:cxnLst/>
              <a:rect l="l" t="t" r="r" b="b"/>
              <a:pathLst>
                <a:path w="11320" h="11320" extrusionOk="0">
                  <a:moveTo>
                    <a:pt x="5660" y="1"/>
                  </a:moveTo>
                  <a:cubicBezTo>
                    <a:pt x="2535" y="1"/>
                    <a:pt x="0" y="2535"/>
                    <a:pt x="0" y="5660"/>
                  </a:cubicBezTo>
                  <a:cubicBezTo>
                    <a:pt x="0" y="8785"/>
                    <a:pt x="2535" y="11320"/>
                    <a:pt x="5660" y="11320"/>
                  </a:cubicBezTo>
                  <a:cubicBezTo>
                    <a:pt x="8786" y="11320"/>
                    <a:pt x="11319" y="8785"/>
                    <a:pt x="11319" y="5660"/>
                  </a:cubicBezTo>
                  <a:cubicBezTo>
                    <a:pt x="11319" y="2535"/>
                    <a:pt x="8786" y="1"/>
                    <a:pt x="5660"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79;p64">
              <a:extLst>
                <a:ext uri="{FF2B5EF4-FFF2-40B4-BE49-F238E27FC236}">
                  <a16:creationId xmlns:a16="http://schemas.microsoft.com/office/drawing/2014/main" id="{7F48A21C-A74A-B344-A3A4-13CB0BA65291}"/>
                </a:ext>
              </a:extLst>
            </p:cNvPr>
            <p:cNvSpPr/>
            <p:nvPr/>
          </p:nvSpPr>
          <p:spPr>
            <a:xfrm>
              <a:off x="12228600" y="3667675"/>
              <a:ext cx="255275" cy="255300"/>
            </a:xfrm>
            <a:custGeom>
              <a:avLst/>
              <a:gdLst/>
              <a:ahLst/>
              <a:cxnLst/>
              <a:rect l="l" t="t" r="r" b="b"/>
              <a:pathLst>
                <a:path w="10211" h="10212" extrusionOk="0">
                  <a:moveTo>
                    <a:pt x="5105" y="0"/>
                  </a:moveTo>
                  <a:cubicBezTo>
                    <a:pt x="2286" y="0"/>
                    <a:pt x="1" y="2287"/>
                    <a:pt x="1" y="5106"/>
                  </a:cubicBezTo>
                  <a:cubicBezTo>
                    <a:pt x="1" y="7927"/>
                    <a:pt x="2286" y="10212"/>
                    <a:pt x="5105" y="10212"/>
                  </a:cubicBezTo>
                  <a:cubicBezTo>
                    <a:pt x="7925" y="10212"/>
                    <a:pt x="10211" y="7927"/>
                    <a:pt x="10211" y="5106"/>
                  </a:cubicBezTo>
                  <a:cubicBezTo>
                    <a:pt x="10211" y="2287"/>
                    <a:pt x="7925" y="0"/>
                    <a:pt x="5105" y="0"/>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80;p64">
              <a:extLst>
                <a:ext uri="{FF2B5EF4-FFF2-40B4-BE49-F238E27FC236}">
                  <a16:creationId xmlns:a16="http://schemas.microsoft.com/office/drawing/2014/main" id="{FAA83DB8-581C-CA4D-A9A5-09158E110BDF}"/>
                </a:ext>
              </a:extLst>
            </p:cNvPr>
            <p:cNvSpPr/>
            <p:nvPr/>
          </p:nvSpPr>
          <p:spPr>
            <a:xfrm>
              <a:off x="12248150" y="3687225"/>
              <a:ext cx="216175" cy="216225"/>
            </a:xfrm>
            <a:custGeom>
              <a:avLst/>
              <a:gdLst/>
              <a:ahLst/>
              <a:cxnLst/>
              <a:rect l="l" t="t" r="r" b="b"/>
              <a:pathLst>
                <a:path w="8647" h="8649" extrusionOk="0">
                  <a:moveTo>
                    <a:pt x="4323" y="0"/>
                  </a:moveTo>
                  <a:cubicBezTo>
                    <a:pt x="1935" y="0"/>
                    <a:pt x="0" y="1936"/>
                    <a:pt x="0" y="4324"/>
                  </a:cubicBezTo>
                  <a:cubicBezTo>
                    <a:pt x="0" y="6712"/>
                    <a:pt x="1935" y="8648"/>
                    <a:pt x="4323" y="8648"/>
                  </a:cubicBezTo>
                  <a:cubicBezTo>
                    <a:pt x="6711" y="8648"/>
                    <a:pt x="8647" y="6712"/>
                    <a:pt x="8647" y="4324"/>
                  </a:cubicBezTo>
                  <a:cubicBezTo>
                    <a:pt x="8647" y="1936"/>
                    <a:pt x="6711" y="0"/>
                    <a:pt x="4323"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81;p64">
              <a:extLst>
                <a:ext uri="{FF2B5EF4-FFF2-40B4-BE49-F238E27FC236}">
                  <a16:creationId xmlns:a16="http://schemas.microsoft.com/office/drawing/2014/main" id="{D3FB5695-CB24-7B4B-9A4A-E68EFC8430C7}"/>
                </a:ext>
              </a:extLst>
            </p:cNvPr>
            <p:cNvSpPr/>
            <p:nvPr/>
          </p:nvSpPr>
          <p:spPr>
            <a:xfrm>
              <a:off x="12299900" y="3738975"/>
              <a:ext cx="112675" cy="112700"/>
            </a:xfrm>
            <a:custGeom>
              <a:avLst/>
              <a:gdLst/>
              <a:ahLst/>
              <a:cxnLst/>
              <a:rect l="l" t="t" r="r" b="b"/>
              <a:pathLst>
                <a:path w="4507" h="4508" extrusionOk="0">
                  <a:moveTo>
                    <a:pt x="2253" y="0"/>
                  </a:moveTo>
                  <a:cubicBezTo>
                    <a:pt x="1008" y="0"/>
                    <a:pt x="0" y="1010"/>
                    <a:pt x="0" y="2254"/>
                  </a:cubicBezTo>
                  <a:cubicBezTo>
                    <a:pt x="0" y="3499"/>
                    <a:pt x="1008" y="4508"/>
                    <a:pt x="2253" y="4508"/>
                  </a:cubicBezTo>
                  <a:cubicBezTo>
                    <a:pt x="3497" y="4508"/>
                    <a:pt x="4507" y="3499"/>
                    <a:pt x="4507" y="2254"/>
                  </a:cubicBezTo>
                  <a:cubicBezTo>
                    <a:pt x="4507" y="1010"/>
                    <a:pt x="3497" y="0"/>
                    <a:pt x="2253"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82;p64">
              <a:extLst>
                <a:ext uri="{FF2B5EF4-FFF2-40B4-BE49-F238E27FC236}">
                  <a16:creationId xmlns:a16="http://schemas.microsoft.com/office/drawing/2014/main" id="{0A425E71-00D0-5F4B-8540-B79979514CCA}"/>
                </a:ext>
              </a:extLst>
            </p:cNvPr>
            <p:cNvSpPr/>
            <p:nvPr/>
          </p:nvSpPr>
          <p:spPr>
            <a:xfrm>
              <a:off x="12313250" y="3755475"/>
              <a:ext cx="82825" cy="79700"/>
            </a:xfrm>
            <a:custGeom>
              <a:avLst/>
              <a:gdLst/>
              <a:ahLst/>
              <a:cxnLst/>
              <a:rect l="l" t="t" r="r" b="b"/>
              <a:pathLst>
                <a:path w="3313" h="3188" extrusionOk="0">
                  <a:moveTo>
                    <a:pt x="1719" y="1"/>
                  </a:moveTo>
                  <a:cubicBezTo>
                    <a:pt x="1075" y="1"/>
                    <a:pt x="494" y="390"/>
                    <a:pt x="247" y="985"/>
                  </a:cubicBezTo>
                  <a:cubicBezTo>
                    <a:pt x="0" y="1580"/>
                    <a:pt x="137" y="2265"/>
                    <a:pt x="593" y="2720"/>
                  </a:cubicBezTo>
                  <a:cubicBezTo>
                    <a:pt x="898" y="3025"/>
                    <a:pt x="1305" y="3187"/>
                    <a:pt x="1720" y="3187"/>
                  </a:cubicBezTo>
                  <a:cubicBezTo>
                    <a:pt x="1925" y="3187"/>
                    <a:pt x="2131" y="3148"/>
                    <a:pt x="2328" y="3066"/>
                  </a:cubicBezTo>
                  <a:cubicBezTo>
                    <a:pt x="2925" y="2820"/>
                    <a:pt x="3312" y="2239"/>
                    <a:pt x="3312" y="1594"/>
                  </a:cubicBezTo>
                  <a:cubicBezTo>
                    <a:pt x="3312" y="714"/>
                    <a:pt x="2599" y="1"/>
                    <a:pt x="1719" y="1"/>
                  </a:cubicBezTo>
                  <a:close/>
                </a:path>
              </a:pathLst>
            </a:custGeom>
            <a:solidFill>
              <a:schemeClr val="accent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83;p64">
              <a:extLst>
                <a:ext uri="{FF2B5EF4-FFF2-40B4-BE49-F238E27FC236}">
                  <a16:creationId xmlns:a16="http://schemas.microsoft.com/office/drawing/2014/main" id="{955ACCC3-F04E-2D40-9922-08FDF41A4C28}"/>
                </a:ext>
              </a:extLst>
            </p:cNvPr>
            <p:cNvSpPr/>
            <p:nvPr/>
          </p:nvSpPr>
          <p:spPr>
            <a:xfrm>
              <a:off x="12325800" y="3767150"/>
              <a:ext cx="58600" cy="56375"/>
            </a:xfrm>
            <a:custGeom>
              <a:avLst/>
              <a:gdLst/>
              <a:ahLst/>
              <a:cxnLst/>
              <a:rect l="l" t="t" r="r" b="b"/>
              <a:pathLst>
                <a:path w="2344" h="2255" extrusionOk="0">
                  <a:moveTo>
                    <a:pt x="1217" y="1"/>
                  </a:moveTo>
                  <a:cubicBezTo>
                    <a:pt x="761" y="1"/>
                    <a:pt x="350" y="276"/>
                    <a:pt x="176" y="696"/>
                  </a:cubicBezTo>
                  <a:cubicBezTo>
                    <a:pt x="1" y="1117"/>
                    <a:pt x="98" y="1601"/>
                    <a:pt x="420" y="1924"/>
                  </a:cubicBezTo>
                  <a:cubicBezTo>
                    <a:pt x="636" y="2140"/>
                    <a:pt x="924" y="2254"/>
                    <a:pt x="1217" y="2254"/>
                  </a:cubicBezTo>
                  <a:cubicBezTo>
                    <a:pt x="1362" y="2254"/>
                    <a:pt x="1509" y="2226"/>
                    <a:pt x="1648" y="2168"/>
                  </a:cubicBezTo>
                  <a:cubicBezTo>
                    <a:pt x="2068" y="1994"/>
                    <a:pt x="2343" y="1583"/>
                    <a:pt x="2343" y="1127"/>
                  </a:cubicBezTo>
                  <a:cubicBezTo>
                    <a:pt x="2343" y="505"/>
                    <a:pt x="1839" y="1"/>
                    <a:pt x="1217"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84;p64">
              <a:extLst>
                <a:ext uri="{FF2B5EF4-FFF2-40B4-BE49-F238E27FC236}">
                  <a16:creationId xmlns:a16="http://schemas.microsoft.com/office/drawing/2014/main" id="{633601F2-F01A-4C4A-8D53-492A87279382}"/>
                </a:ext>
              </a:extLst>
            </p:cNvPr>
            <p:cNvSpPr/>
            <p:nvPr/>
          </p:nvSpPr>
          <p:spPr>
            <a:xfrm>
              <a:off x="12320750" y="3701550"/>
              <a:ext cx="70975" cy="18975"/>
            </a:xfrm>
            <a:custGeom>
              <a:avLst/>
              <a:gdLst/>
              <a:ahLst/>
              <a:cxnLst/>
              <a:rect l="l" t="t" r="r" b="b"/>
              <a:pathLst>
                <a:path w="2839" h="759" extrusionOk="0">
                  <a:moveTo>
                    <a:pt x="1419" y="1"/>
                  </a:moveTo>
                  <a:cubicBezTo>
                    <a:pt x="636" y="1"/>
                    <a:pt x="1" y="170"/>
                    <a:pt x="1" y="380"/>
                  </a:cubicBezTo>
                  <a:cubicBezTo>
                    <a:pt x="1" y="589"/>
                    <a:pt x="636" y="758"/>
                    <a:pt x="1419" y="758"/>
                  </a:cubicBezTo>
                  <a:cubicBezTo>
                    <a:pt x="2203" y="758"/>
                    <a:pt x="2838" y="589"/>
                    <a:pt x="2838" y="380"/>
                  </a:cubicBezTo>
                  <a:cubicBezTo>
                    <a:pt x="2838" y="170"/>
                    <a:pt x="2203" y="1"/>
                    <a:pt x="1419"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85;p64">
              <a:extLst>
                <a:ext uri="{FF2B5EF4-FFF2-40B4-BE49-F238E27FC236}">
                  <a16:creationId xmlns:a16="http://schemas.microsoft.com/office/drawing/2014/main" id="{B085DC11-4694-9746-88F3-39137E16157C}"/>
                </a:ext>
              </a:extLst>
            </p:cNvPr>
            <p:cNvSpPr/>
            <p:nvPr/>
          </p:nvSpPr>
          <p:spPr>
            <a:xfrm>
              <a:off x="12259025" y="3740125"/>
              <a:ext cx="28225" cy="68850"/>
            </a:xfrm>
            <a:custGeom>
              <a:avLst/>
              <a:gdLst/>
              <a:ahLst/>
              <a:cxnLst/>
              <a:rect l="l" t="t" r="r" b="b"/>
              <a:pathLst>
                <a:path w="1129" h="2754" extrusionOk="0">
                  <a:moveTo>
                    <a:pt x="894" y="1"/>
                  </a:moveTo>
                  <a:cubicBezTo>
                    <a:pt x="691" y="1"/>
                    <a:pt x="385" y="556"/>
                    <a:pt x="197" y="1283"/>
                  </a:cubicBezTo>
                  <a:cubicBezTo>
                    <a:pt x="1" y="2042"/>
                    <a:pt x="7" y="2698"/>
                    <a:pt x="209" y="2751"/>
                  </a:cubicBezTo>
                  <a:cubicBezTo>
                    <a:pt x="217" y="2753"/>
                    <a:pt x="226" y="2754"/>
                    <a:pt x="235" y="2754"/>
                  </a:cubicBezTo>
                  <a:cubicBezTo>
                    <a:pt x="438" y="2754"/>
                    <a:pt x="743" y="2198"/>
                    <a:pt x="932" y="1473"/>
                  </a:cubicBezTo>
                  <a:cubicBezTo>
                    <a:pt x="1129" y="715"/>
                    <a:pt x="1123" y="57"/>
                    <a:pt x="921" y="4"/>
                  </a:cubicBezTo>
                  <a:cubicBezTo>
                    <a:pt x="912" y="2"/>
                    <a:pt x="903" y="1"/>
                    <a:pt x="894"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86;p64">
              <a:extLst>
                <a:ext uri="{FF2B5EF4-FFF2-40B4-BE49-F238E27FC236}">
                  <a16:creationId xmlns:a16="http://schemas.microsoft.com/office/drawing/2014/main" id="{5D9F8F6C-102D-F34D-B798-7D220A2724FC}"/>
                </a:ext>
              </a:extLst>
            </p:cNvPr>
            <p:cNvSpPr/>
            <p:nvPr/>
          </p:nvSpPr>
          <p:spPr>
            <a:xfrm>
              <a:off x="12274725" y="3843600"/>
              <a:ext cx="64425" cy="43175"/>
            </a:xfrm>
            <a:custGeom>
              <a:avLst/>
              <a:gdLst/>
              <a:ahLst/>
              <a:cxnLst/>
              <a:rect l="l" t="t" r="r" b="b"/>
              <a:pathLst>
                <a:path w="2577" h="1727" extrusionOk="0">
                  <a:moveTo>
                    <a:pt x="277" y="0"/>
                  </a:moveTo>
                  <a:cubicBezTo>
                    <a:pt x="202" y="0"/>
                    <a:pt x="148" y="19"/>
                    <a:pt x="120" y="60"/>
                  </a:cubicBezTo>
                  <a:cubicBezTo>
                    <a:pt x="1" y="230"/>
                    <a:pt x="428" y="732"/>
                    <a:pt x="1074" y="1176"/>
                  </a:cubicBezTo>
                  <a:cubicBezTo>
                    <a:pt x="1570" y="1517"/>
                    <a:pt x="2050" y="1726"/>
                    <a:pt x="2300" y="1726"/>
                  </a:cubicBezTo>
                  <a:cubicBezTo>
                    <a:pt x="2375" y="1726"/>
                    <a:pt x="2429" y="1707"/>
                    <a:pt x="2457" y="1667"/>
                  </a:cubicBezTo>
                  <a:cubicBezTo>
                    <a:pt x="2576" y="1495"/>
                    <a:pt x="2149" y="995"/>
                    <a:pt x="1503" y="551"/>
                  </a:cubicBezTo>
                  <a:cubicBezTo>
                    <a:pt x="1007" y="210"/>
                    <a:pt x="527" y="0"/>
                    <a:pt x="277"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87;p64">
              <a:extLst>
                <a:ext uri="{FF2B5EF4-FFF2-40B4-BE49-F238E27FC236}">
                  <a16:creationId xmlns:a16="http://schemas.microsoft.com/office/drawing/2014/main" id="{88C4D901-CF17-3940-97F2-CA007F64B4E4}"/>
                </a:ext>
              </a:extLst>
            </p:cNvPr>
            <p:cNvSpPr/>
            <p:nvPr/>
          </p:nvSpPr>
          <p:spPr>
            <a:xfrm>
              <a:off x="12371700" y="3842375"/>
              <a:ext cx="63875" cy="44000"/>
            </a:xfrm>
            <a:custGeom>
              <a:avLst/>
              <a:gdLst/>
              <a:ahLst/>
              <a:cxnLst/>
              <a:rect l="l" t="t" r="r" b="b"/>
              <a:pathLst>
                <a:path w="2555" h="1760" extrusionOk="0">
                  <a:moveTo>
                    <a:pt x="2282" y="1"/>
                  </a:moveTo>
                  <a:cubicBezTo>
                    <a:pt x="2034" y="1"/>
                    <a:pt x="1553" y="218"/>
                    <a:pt x="1058" y="571"/>
                  </a:cubicBezTo>
                  <a:cubicBezTo>
                    <a:pt x="419" y="1027"/>
                    <a:pt x="0" y="1532"/>
                    <a:pt x="121" y="1703"/>
                  </a:cubicBezTo>
                  <a:cubicBezTo>
                    <a:pt x="149" y="1741"/>
                    <a:pt x="201" y="1760"/>
                    <a:pt x="272" y="1760"/>
                  </a:cubicBezTo>
                  <a:cubicBezTo>
                    <a:pt x="520" y="1760"/>
                    <a:pt x="1002" y="1542"/>
                    <a:pt x="1497" y="1189"/>
                  </a:cubicBezTo>
                  <a:cubicBezTo>
                    <a:pt x="2136" y="734"/>
                    <a:pt x="2554" y="227"/>
                    <a:pt x="2433" y="57"/>
                  </a:cubicBezTo>
                  <a:cubicBezTo>
                    <a:pt x="2406" y="19"/>
                    <a:pt x="2354" y="1"/>
                    <a:pt x="2282"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88;p64">
              <a:extLst>
                <a:ext uri="{FF2B5EF4-FFF2-40B4-BE49-F238E27FC236}">
                  <a16:creationId xmlns:a16="http://schemas.microsoft.com/office/drawing/2014/main" id="{1E6AEAD0-3E21-EC41-92DA-44E65F25B5B5}"/>
                </a:ext>
              </a:extLst>
            </p:cNvPr>
            <p:cNvSpPr/>
            <p:nvPr/>
          </p:nvSpPr>
          <p:spPr>
            <a:xfrm>
              <a:off x="12421450" y="3738950"/>
              <a:ext cx="29050" cy="68575"/>
            </a:xfrm>
            <a:custGeom>
              <a:avLst/>
              <a:gdLst/>
              <a:ahLst/>
              <a:cxnLst/>
              <a:rect l="l" t="t" r="r" b="b"/>
              <a:pathLst>
                <a:path w="1162" h="2743" extrusionOk="0">
                  <a:moveTo>
                    <a:pt x="231" y="0"/>
                  </a:moveTo>
                  <a:cubicBezTo>
                    <a:pt x="221" y="0"/>
                    <a:pt x="212" y="2"/>
                    <a:pt x="203" y="4"/>
                  </a:cubicBezTo>
                  <a:cubicBezTo>
                    <a:pt x="1" y="60"/>
                    <a:pt x="6" y="717"/>
                    <a:pt x="216" y="1473"/>
                  </a:cubicBezTo>
                  <a:cubicBezTo>
                    <a:pt x="415" y="2194"/>
                    <a:pt x="727" y="2743"/>
                    <a:pt x="931" y="2743"/>
                  </a:cubicBezTo>
                  <a:cubicBezTo>
                    <a:pt x="940" y="2743"/>
                    <a:pt x="950" y="2742"/>
                    <a:pt x="959" y="2739"/>
                  </a:cubicBezTo>
                  <a:cubicBezTo>
                    <a:pt x="1161" y="2684"/>
                    <a:pt x="1155" y="2026"/>
                    <a:pt x="946" y="1271"/>
                  </a:cubicBezTo>
                  <a:cubicBezTo>
                    <a:pt x="746" y="550"/>
                    <a:pt x="434" y="0"/>
                    <a:pt x="231"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89;p64">
              <a:extLst>
                <a:ext uri="{FF2B5EF4-FFF2-40B4-BE49-F238E27FC236}">
                  <a16:creationId xmlns:a16="http://schemas.microsoft.com/office/drawing/2014/main" id="{89DAB410-06F4-8E42-A8FE-D4C181147671}"/>
                </a:ext>
              </a:extLst>
            </p:cNvPr>
            <p:cNvSpPr/>
            <p:nvPr/>
          </p:nvSpPr>
          <p:spPr>
            <a:xfrm>
              <a:off x="11466550" y="3545375"/>
              <a:ext cx="499950" cy="499950"/>
            </a:xfrm>
            <a:custGeom>
              <a:avLst/>
              <a:gdLst/>
              <a:ahLst/>
              <a:cxnLst/>
              <a:rect l="l" t="t" r="r" b="b"/>
              <a:pathLst>
                <a:path w="19998" h="19998" extrusionOk="0">
                  <a:moveTo>
                    <a:pt x="9999" y="0"/>
                  </a:moveTo>
                  <a:cubicBezTo>
                    <a:pt x="7347" y="0"/>
                    <a:pt x="4803" y="1052"/>
                    <a:pt x="2928" y="2928"/>
                  </a:cubicBezTo>
                  <a:cubicBezTo>
                    <a:pt x="1053" y="4803"/>
                    <a:pt x="1" y="7347"/>
                    <a:pt x="1" y="9998"/>
                  </a:cubicBezTo>
                  <a:cubicBezTo>
                    <a:pt x="1" y="12651"/>
                    <a:pt x="1053" y="15194"/>
                    <a:pt x="2928" y="17069"/>
                  </a:cubicBezTo>
                  <a:cubicBezTo>
                    <a:pt x="4803" y="18944"/>
                    <a:pt x="7347" y="19997"/>
                    <a:pt x="9999" y="19997"/>
                  </a:cubicBezTo>
                  <a:cubicBezTo>
                    <a:pt x="12651" y="19997"/>
                    <a:pt x="15194" y="18944"/>
                    <a:pt x="17069" y="17069"/>
                  </a:cubicBezTo>
                  <a:cubicBezTo>
                    <a:pt x="18944" y="15194"/>
                    <a:pt x="19998" y="12651"/>
                    <a:pt x="19998" y="9998"/>
                  </a:cubicBezTo>
                  <a:cubicBezTo>
                    <a:pt x="19998" y="7347"/>
                    <a:pt x="18944" y="4803"/>
                    <a:pt x="17069" y="2928"/>
                  </a:cubicBezTo>
                  <a:cubicBezTo>
                    <a:pt x="15194" y="1052"/>
                    <a:pt x="12651" y="0"/>
                    <a:pt x="9999"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90;p64">
              <a:extLst>
                <a:ext uri="{FF2B5EF4-FFF2-40B4-BE49-F238E27FC236}">
                  <a16:creationId xmlns:a16="http://schemas.microsoft.com/office/drawing/2014/main" id="{8B12BDFA-60D2-9442-BE23-636E1B76CCE4}"/>
                </a:ext>
              </a:extLst>
            </p:cNvPr>
            <p:cNvSpPr/>
            <p:nvPr/>
          </p:nvSpPr>
          <p:spPr>
            <a:xfrm>
              <a:off x="11528925" y="3607725"/>
              <a:ext cx="375175" cy="375200"/>
            </a:xfrm>
            <a:custGeom>
              <a:avLst/>
              <a:gdLst/>
              <a:ahLst/>
              <a:cxnLst/>
              <a:rect l="l" t="t" r="r" b="b"/>
              <a:pathLst>
                <a:path w="15007" h="15008" extrusionOk="0">
                  <a:moveTo>
                    <a:pt x="7504" y="1"/>
                  </a:moveTo>
                  <a:cubicBezTo>
                    <a:pt x="5514" y="1"/>
                    <a:pt x="3605" y="792"/>
                    <a:pt x="2198" y="2199"/>
                  </a:cubicBezTo>
                  <a:cubicBezTo>
                    <a:pt x="792" y="3606"/>
                    <a:pt x="0" y="5515"/>
                    <a:pt x="0" y="7504"/>
                  </a:cubicBezTo>
                  <a:cubicBezTo>
                    <a:pt x="0" y="9495"/>
                    <a:pt x="792" y="11402"/>
                    <a:pt x="2198" y="12809"/>
                  </a:cubicBezTo>
                  <a:cubicBezTo>
                    <a:pt x="3605" y="14217"/>
                    <a:pt x="5514" y="15007"/>
                    <a:pt x="7504" y="15007"/>
                  </a:cubicBezTo>
                  <a:cubicBezTo>
                    <a:pt x="9494" y="15007"/>
                    <a:pt x="11402" y="14217"/>
                    <a:pt x="12809" y="12809"/>
                  </a:cubicBezTo>
                  <a:cubicBezTo>
                    <a:pt x="14217" y="11402"/>
                    <a:pt x="15007" y="9495"/>
                    <a:pt x="15007" y="7504"/>
                  </a:cubicBezTo>
                  <a:cubicBezTo>
                    <a:pt x="15007" y="5515"/>
                    <a:pt x="14217" y="3606"/>
                    <a:pt x="12809" y="2199"/>
                  </a:cubicBezTo>
                  <a:cubicBezTo>
                    <a:pt x="11402" y="792"/>
                    <a:pt x="9494" y="1"/>
                    <a:pt x="7504"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91;p64">
              <a:extLst>
                <a:ext uri="{FF2B5EF4-FFF2-40B4-BE49-F238E27FC236}">
                  <a16:creationId xmlns:a16="http://schemas.microsoft.com/office/drawing/2014/main" id="{A82CC06B-3612-7B4D-918F-FB0C2FABB924}"/>
                </a:ext>
              </a:extLst>
            </p:cNvPr>
            <p:cNvSpPr/>
            <p:nvPr/>
          </p:nvSpPr>
          <p:spPr>
            <a:xfrm>
              <a:off x="11561175" y="3639975"/>
              <a:ext cx="310725" cy="310725"/>
            </a:xfrm>
            <a:custGeom>
              <a:avLst/>
              <a:gdLst/>
              <a:ahLst/>
              <a:cxnLst/>
              <a:rect l="l" t="t" r="r" b="b"/>
              <a:pathLst>
                <a:path w="12429" h="12429" extrusionOk="0">
                  <a:moveTo>
                    <a:pt x="6214" y="1"/>
                  </a:moveTo>
                  <a:cubicBezTo>
                    <a:pt x="4566" y="1"/>
                    <a:pt x="2984" y="654"/>
                    <a:pt x="1820" y="1820"/>
                  </a:cubicBezTo>
                  <a:cubicBezTo>
                    <a:pt x="654" y="2985"/>
                    <a:pt x="0" y="4567"/>
                    <a:pt x="0" y="6214"/>
                  </a:cubicBezTo>
                  <a:cubicBezTo>
                    <a:pt x="0" y="7863"/>
                    <a:pt x="654" y="9443"/>
                    <a:pt x="1820" y="10608"/>
                  </a:cubicBezTo>
                  <a:cubicBezTo>
                    <a:pt x="2984" y="11774"/>
                    <a:pt x="4566" y="12429"/>
                    <a:pt x="6214" y="12429"/>
                  </a:cubicBezTo>
                  <a:cubicBezTo>
                    <a:pt x="7862" y="12429"/>
                    <a:pt x="9443" y="11774"/>
                    <a:pt x="10607" y="10608"/>
                  </a:cubicBezTo>
                  <a:cubicBezTo>
                    <a:pt x="11773" y="9443"/>
                    <a:pt x="12428" y="7863"/>
                    <a:pt x="12428" y="6214"/>
                  </a:cubicBezTo>
                  <a:cubicBezTo>
                    <a:pt x="12428" y="4567"/>
                    <a:pt x="11773" y="2985"/>
                    <a:pt x="10607" y="1820"/>
                  </a:cubicBezTo>
                  <a:cubicBezTo>
                    <a:pt x="9443" y="654"/>
                    <a:pt x="7862" y="1"/>
                    <a:pt x="6214"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92;p64">
              <a:extLst>
                <a:ext uri="{FF2B5EF4-FFF2-40B4-BE49-F238E27FC236}">
                  <a16:creationId xmlns:a16="http://schemas.microsoft.com/office/drawing/2014/main" id="{FB72D7BF-E5E2-1A4B-947D-68115F82DC9E}"/>
                </a:ext>
              </a:extLst>
            </p:cNvPr>
            <p:cNvSpPr/>
            <p:nvPr/>
          </p:nvSpPr>
          <p:spPr>
            <a:xfrm>
              <a:off x="11575050" y="3653825"/>
              <a:ext cx="283000" cy="283000"/>
            </a:xfrm>
            <a:custGeom>
              <a:avLst/>
              <a:gdLst/>
              <a:ahLst/>
              <a:cxnLst/>
              <a:rect l="l" t="t" r="r" b="b"/>
              <a:pathLst>
                <a:path w="11320" h="11320" extrusionOk="0">
                  <a:moveTo>
                    <a:pt x="5660" y="1"/>
                  </a:moveTo>
                  <a:cubicBezTo>
                    <a:pt x="2533" y="1"/>
                    <a:pt x="0" y="2535"/>
                    <a:pt x="0" y="5660"/>
                  </a:cubicBezTo>
                  <a:cubicBezTo>
                    <a:pt x="0" y="8785"/>
                    <a:pt x="2533" y="11320"/>
                    <a:pt x="5660" y="11320"/>
                  </a:cubicBezTo>
                  <a:cubicBezTo>
                    <a:pt x="8785" y="11320"/>
                    <a:pt x="11319" y="8785"/>
                    <a:pt x="11319" y="5660"/>
                  </a:cubicBezTo>
                  <a:cubicBezTo>
                    <a:pt x="11319" y="2535"/>
                    <a:pt x="8785" y="1"/>
                    <a:pt x="5660"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93;p64">
              <a:extLst>
                <a:ext uri="{FF2B5EF4-FFF2-40B4-BE49-F238E27FC236}">
                  <a16:creationId xmlns:a16="http://schemas.microsoft.com/office/drawing/2014/main" id="{CBCD0A42-A9E5-A845-9E01-9AC0C1021F54}"/>
                </a:ext>
              </a:extLst>
            </p:cNvPr>
            <p:cNvSpPr/>
            <p:nvPr/>
          </p:nvSpPr>
          <p:spPr>
            <a:xfrm>
              <a:off x="11576400" y="3667675"/>
              <a:ext cx="267775" cy="255300"/>
            </a:xfrm>
            <a:custGeom>
              <a:avLst/>
              <a:gdLst/>
              <a:ahLst/>
              <a:cxnLst/>
              <a:rect l="l" t="t" r="r" b="b"/>
              <a:pathLst>
                <a:path w="10711" h="10212" extrusionOk="0">
                  <a:moveTo>
                    <a:pt x="5605" y="1"/>
                  </a:moveTo>
                  <a:cubicBezTo>
                    <a:pt x="4298" y="1"/>
                    <a:pt x="2992" y="499"/>
                    <a:pt x="1995" y="1497"/>
                  </a:cubicBezTo>
                  <a:cubicBezTo>
                    <a:pt x="0" y="3490"/>
                    <a:pt x="0" y="6722"/>
                    <a:pt x="1995" y="8717"/>
                  </a:cubicBezTo>
                  <a:cubicBezTo>
                    <a:pt x="2952" y="9674"/>
                    <a:pt x="4250" y="10212"/>
                    <a:pt x="5605" y="10212"/>
                  </a:cubicBezTo>
                  <a:cubicBezTo>
                    <a:pt x="6959" y="10212"/>
                    <a:pt x="8257" y="9674"/>
                    <a:pt x="9215" y="8717"/>
                  </a:cubicBezTo>
                  <a:cubicBezTo>
                    <a:pt x="10172" y="7759"/>
                    <a:pt x="10710" y="6460"/>
                    <a:pt x="10710" y="5106"/>
                  </a:cubicBezTo>
                  <a:cubicBezTo>
                    <a:pt x="10710" y="3752"/>
                    <a:pt x="10172" y="2454"/>
                    <a:pt x="9215" y="1497"/>
                  </a:cubicBezTo>
                  <a:cubicBezTo>
                    <a:pt x="8218" y="499"/>
                    <a:pt x="6911" y="1"/>
                    <a:pt x="5605"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94;p64">
              <a:extLst>
                <a:ext uri="{FF2B5EF4-FFF2-40B4-BE49-F238E27FC236}">
                  <a16:creationId xmlns:a16="http://schemas.microsoft.com/office/drawing/2014/main" id="{66BFAEDA-5CF9-7646-8E34-72CC2D8B7AD0}"/>
                </a:ext>
              </a:extLst>
            </p:cNvPr>
            <p:cNvSpPr/>
            <p:nvPr/>
          </p:nvSpPr>
          <p:spPr>
            <a:xfrm>
              <a:off x="11597875" y="3687225"/>
              <a:ext cx="237275" cy="216200"/>
            </a:xfrm>
            <a:custGeom>
              <a:avLst/>
              <a:gdLst/>
              <a:ahLst/>
              <a:cxnLst/>
              <a:rect l="l" t="t" r="r" b="b"/>
              <a:pathLst>
                <a:path w="9491" h="8648" extrusionOk="0">
                  <a:moveTo>
                    <a:pt x="4746" y="1"/>
                  </a:moveTo>
                  <a:cubicBezTo>
                    <a:pt x="3640" y="1"/>
                    <a:pt x="2533" y="423"/>
                    <a:pt x="1689" y="1267"/>
                  </a:cubicBezTo>
                  <a:cubicBezTo>
                    <a:pt x="0" y="2956"/>
                    <a:pt x="0" y="5694"/>
                    <a:pt x="1689" y="7381"/>
                  </a:cubicBezTo>
                  <a:cubicBezTo>
                    <a:pt x="2533" y="8225"/>
                    <a:pt x="3640" y="8647"/>
                    <a:pt x="4746" y="8647"/>
                  </a:cubicBezTo>
                  <a:cubicBezTo>
                    <a:pt x="5852" y="8647"/>
                    <a:pt x="6959" y="8225"/>
                    <a:pt x="7802" y="7381"/>
                  </a:cubicBezTo>
                  <a:cubicBezTo>
                    <a:pt x="9491" y="5694"/>
                    <a:pt x="9491" y="2956"/>
                    <a:pt x="7802" y="1267"/>
                  </a:cubicBezTo>
                  <a:cubicBezTo>
                    <a:pt x="6959" y="423"/>
                    <a:pt x="5852" y="1"/>
                    <a:pt x="4746"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95;p64">
              <a:extLst>
                <a:ext uri="{FF2B5EF4-FFF2-40B4-BE49-F238E27FC236}">
                  <a16:creationId xmlns:a16="http://schemas.microsoft.com/office/drawing/2014/main" id="{3F0057C2-AB1C-B34D-90A4-6E4ED91850BE}"/>
                </a:ext>
              </a:extLst>
            </p:cNvPr>
            <p:cNvSpPr/>
            <p:nvPr/>
          </p:nvSpPr>
          <p:spPr>
            <a:xfrm>
              <a:off x="11660200" y="3738975"/>
              <a:ext cx="112675" cy="112700"/>
            </a:xfrm>
            <a:custGeom>
              <a:avLst/>
              <a:gdLst/>
              <a:ahLst/>
              <a:cxnLst/>
              <a:rect l="l" t="t" r="r" b="b"/>
              <a:pathLst>
                <a:path w="4507" h="4508" extrusionOk="0">
                  <a:moveTo>
                    <a:pt x="2253" y="0"/>
                  </a:moveTo>
                  <a:cubicBezTo>
                    <a:pt x="1008" y="0"/>
                    <a:pt x="0" y="1010"/>
                    <a:pt x="0" y="2254"/>
                  </a:cubicBezTo>
                  <a:cubicBezTo>
                    <a:pt x="0" y="3499"/>
                    <a:pt x="1008" y="4508"/>
                    <a:pt x="2253" y="4508"/>
                  </a:cubicBezTo>
                  <a:cubicBezTo>
                    <a:pt x="3497" y="4508"/>
                    <a:pt x="4506" y="3499"/>
                    <a:pt x="4506" y="2254"/>
                  </a:cubicBezTo>
                  <a:cubicBezTo>
                    <a:pt x="4506" y="1010"/>
                    <a:pt x="3497" y="0"/>
                    <a:pt x="2253"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96;p64">
              <a:extLst>
                <a:ext uri="{FF2B5EF4-FFF2-40B4-BE49-F238E27FC236}">
                  <a16:creationId xmlns:a16="http://schemas.microsoft.com/office/drawing/2014/main" id="{94554111-F426-BC40-8F34-08B56B8D9628}"/>
                </a:ext>
              </a:extLst>
            </p:cNvPr>
            <p:cNvSpPr/>
            <p:nvPr/>
          </p:nvSpPr>
          <p:spPr>
            <a:xfrm>
              <a:off x="11673525" y="3755475"/>
              <a:ext cx="82825" cy="79700"/>
            </a:xfrm>
            <a:custGeom>
              <a:avLst/>
              <a:gdLst/>
              <a:ahLst/>
              <a:cxnLst/>
              <a:rect l="l" t="t" r="r" b="b"/>
              <a:pathLst>
                <a:path w="3313" h="3188" extrusionOk="0">
                  <a:moveTo>
                    <a:pt x="1720" y="1"/>
                  </a:moveTo>
                  <a:cubicBezTo>
                    <a:pt x="1075" y="1"/>
                    <a:pt x="494" y="390"/>
                    <a:pt x="247" y="985"/>
                  </a:cubicBezTo>
                  <a:cubicBezTo>
                    <a:pt x="1" y="1580"/>
                    <a:pt x="138" y="2266"/>
                    <a:pt x="593" y="2722"/>
                  </a:cubicBezTo>
                  <a:cubicBezTo>
                    <a:pt x="898" y="3026"/>
                    <a:pt x="1305" y="3188"/>
                    <a:pt x="1719" y="3188"/>
                  </a:cubicBezTo>
                  <a:cubicBezTo>
                    <a:pt x="1924" y="3188"/>
                    <a:pt x="2132" y="3148"/>
                    <a:pt x="2329" y="3066"/>
                  </a:cubicBezTo>
                  <a:cubicBezTo>
                    <a:pt x="2925" y="2820"/>
                    <a:pt x="3313" y="2239"/>
                    <a:pt x="3313" y="1594"/>
                  </a:cubicBezTo>
                  <a:cubicBezTo>
                    <a:pt x="3313" y="714"/>
                    <a:pt x="2599" y="1"/>
                    <a:pt x="1720" y="1"/>
                  </a:cubicBezTo>
                  <a:close/>
                </a:path>
              </a:pathLst>
            </a:custGeom>
            <a:solidFill>
              <a:schemeClr val="accent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97;p64">
              <a:extLst>
                <a:ext uri="{FF2B5EF4-FFF2-40B4-BE49-F238E27FC236}">
                  <a16:creationId xmlns:a16="http://schemas.microsoft.com/office/drawing/2014/main" id="{24ADCA69-A046-8746-BC00-6ED3327407E5}"/>
                </a:ext>
              </a:extLst>
            </p:cNvPr>
            <p:cNvSpPr/>
            <p:nvPr/>
          </p:nvSpPr>
          <p:spPr>
            <a:xfrm>
              <a:off x="11686150" y="3767150"/>
              <a:ext cx="58575" cy="56375"/>
            </a:xfrm>
            <a:custGeom>
              <a:avLst/>
              <a:gdLst/>
              <a:ahLst/>
              <a:cxnLst/>
              <a:rect l="l" t="t" r="r" b="b"/>
              <a:pathLst>
                <a:path w="2343" h="2255" extrusionOk="0">
                  <a:moveTo>
                    <a:pt x="1215" y="1"/>
                  </a:moveTo>
                  <a:cubicBezTo>
                    <a:pt x="759" y="1"/>
                    <a:pt x="347" y="276"/>
                    <a:pt x="174" y="696"/>
                  </a:cubicBezTo>
                  <a:cubicBezTo>
                    <a:pt x="0" y="1117"/>
                    <a:pt x="95" y="1603"/>
                    <a:pt x="419" y="1924"/>
                  </a:cubicBezTo>
                  <a:cubicBezTo>
                    <a:pt x="634" y="2140"/>
                    <a:pt x="921" y="2254"/>
                    <a:pt x="1214" y="2254"/>
                  </a:cubicBezTo>
                  <a:cubicBezTo>
                    <a:pt x="1360" y="2254"/>
                    <a:pt x="1506" y="2226"/>
                    <a:pt x="1646" y="2168"/>
                  </a:cubicBezTo>
                  <a:cubicBezTo>
                    <a:pt x="2067" y="1994"/>
                    <a:pt x="2342" y="1583"/>
                    <a:pt x="2342" y="1127"/>
                  </a:cubicBezTo>
                  <a:cubicBezTo>
                    <a:pt x="2341" y="505"/>
                    <a:pt x="1837" y="1"/>
                    <a:pt x="1215"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98;p64">
              <a:extLst>
                <a:ext uri="{FF2B5EF4-FFF2-40B4-BE49-F238E27FC236}">
                  <a16:creationId xmlns:a16="http://schemas.microsoft.com/office/drawing/2014/main" id="{C284FEA3-8DE7-7D4D-8022-754EE7505BAE}"/>
                </a:ext>
              </a:extLst>
            </p:cNvPr>
            <p:cNvSpPr/>
            <p:nvPr/>
          </p:nvSpPr>
          <p:spPr>
            <a:xfrm>
              <a:off x="11681050" y="3701550"/>
              <a:ext cx="70975" cy="18975"/>
            </a:xfrm>
            <a:custGeom>
              <a:avLst/>
              <a:gdLst/>
              <a:ahLst/>
              <a:cxnLst/>
              <a:rect l="l" t="t" r="r" b="b"/>
              <a:pathLst>
                <a:path w="2839" h="759" extrusionOk="0">
                  <a:moveTo>
                    <a:pt x="1419" y="1"/>
                  </a:moveTo>
                  <a:cubicBezTo>
                    <a:pt x="635" y="1"/>
                    <a:pt x="0" y="170"/>
                    <a:pt x="0" y="380"/>
                  </a:cubicBezTo>
                  <a:cubicBezTo>
                    <a:pt x="0" y="589"/>
                    <a:pt x="635" y="758"/>
                    <a:pt x="1419" y="758"/>
                  </a:cubicBezTo>
                  <a:cubicBezTo>
                    <a:pt x="2203" y="758"/>
                    <a:pt x="2838" y="589"/>
                    <a:pt x="2838" y="380"/>
                  </a:cubicBezTo>
                  <a:cubicBezTo>
                    <a:pt x="2838" y="170"/>
                    <a:pt x="2202" y="1"/>
                    <a:pt x="1419"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99;p64">
              <a:extLst>
                <a:ext uri="{FF2B5EF4-FFF2-40B4-BE49-F238E27FC236}">
                  <a16:creationId xmlns:a16="http://schemas.microsoft.com/office/drawing/2014/main" id="{F24CC7E7-F895-3A45-B602-346F04012FED}"/>
                </a:ext>
              </a:extLst>
            </p:cNvPr>
            <p:cNvSpPr/>
            <p:nvPr/>
          </p:nvSpPr>
          <p:spPr>
            <a:xfrm>
              <a:off x="11619325" y="3740125"/>
              <a:ext cx="28175" cy="68850"/>
            </a:xfrm>
            <a:custGeom>
              <a:avLst/>
              <a:gdLst/>
              <a:ahLst/>
              <a:cxnLst/>
              <a:rect l="l" t="t" r="r" b="b"/>
              <a:pathLst>
                <a:path w="1127" h="2754" extrusionOk="0">
                  <a:moveTo>
                    <a:pt x="894" y="1"/>
                  </a:moveTo>
                  <a:cubicBezTo>
                    <a:pt x="689" y="1"/>
                    <a:pt x="385" y="556"/>
                    <a:pt x="197" y="1283"/>
                  </a:cubicBezTo>
                  <a:cubicBezTo>
                    <a:pt x="1" y="2042"/>
                    <a:pt x="5" y="2698"/>
                    <a:pt x="208" y="2751"/>
                  </a:cubicBezTo>
                  <a:cubicBezTo>
                    <a:pt x="217" y="2753"/>
                    <a:pt x="226" y="2754"/>
                    <a:pt x="235" y="2754"/>
                  </a:cubicBezTo>
                  <a:cubicBezTo>
                    <a:pt x="438" y="2754"/>
                    <a:pt x="742" y="2198"/>
                    <a:pt x="930" y="1473"/>
                  </a:cubicBezTo>
                  <a:cubicBezTo>
                    <a:pt x="1127" y="715"/>
                    <a:pt x="1123" y="57"/>
                    <a:pt x="920" y="4"/>
                  </a:cubicBezTo>
                  <a:cubicBezTo>
                    <a:pt x="912" y="2"/>
                    <a:pt x="903" y="1"/>
                    <a:pt x="894"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00;p64">
              <a:extLst>
                <a:ext uri="{FF2B5EF4-FFF2-40B4-BE49-F238E27FC236}">
                  <a16:creationId xmlns:a16="http://schemas.microsoft.com/office/drawing/2014/main" id="{07745209-D48B-C142-B133-8734D0569C50}"/>
                </a:ext>
              </a:extLst>
            </p:cNvPr>
            <p:cNvSpPr/>
            <p:nvPr/>
          </p:nvSpPr>
          <p:spPr>
            <a:xfrm>
              <a:off x="11635025" y="3843600"/>
              <a:ext cx="64425" cy="43175"/>
            </a:xfrm>
            <a:custGeom>
              <a:avLst/>
              <a:gdLst/>
              <a:ahLst/>
              <a:cxnLst/>
              <a:rect l="l" t="t" r="r" b="b"/>
              <a:pathLst>
                <a:path w="2577" h="1727" extrusionOk="0">
                  <a:moveTo>
                    <a:pt x="277" y="0"/>
                  </a:moveTo>
                  <a:cubicBezTo>
                    <a:pt x="201" y="0"/>
                    <a:pt x="146" y="19"/>
                    <a:pt x="119" y="60"/>
                  </a:cubicBezTo>
                  <a:cubicBezTo>
                    <a:pt x="0" y="230"/>
                    <a:pt x="428" y="732"/>
                    <a:pt x="1074" y="1176"/>
                  </a:cubicBezTo>
                  <a:cubicBezTo>
                    <a:pt x="1569" y="1517"/>
                    <a:pt x="2050" y="1726"/>
                    <a:pt x="2299" y="1726"/>
                  </a:cubicBezTo>
                  <a:cubicBezTo>
                    <a:pt x="2375" y="1726"/>
                    <a:pt x="2429" y="1707"/>
                    <a:pt x="2456" y="1667"/>
                  </a:cubicBezTo>
                  <a:cubicBezTo>
                    <a:pt x="2576" y="1495"/>
                    <a:pt x="2149" y="995"/>
                    <a:pt x="1503" y="551"/>
                  </a:cubicBezTo>
                  <a:cubicBezTo>
                    <a:pt x="1007" y="210"/>
                    <a:pt x="527" y="0"/>
                    <a:pt x="277"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01;p64">
              <a:extLst>
                <a:ext uri="{FF2B5EF4-FFF2-40B4-BE49-F238E27FC236}">
                  <a16:creationId xmlns:a16="http://schemas.microsoft.com/office/drawing/2014/main" id="{8F361AA6-1598-7846-A0AD-0FCD7E9E026A}"/>
                </a:ext>
              </a:extLst>
            </p:cNvPr>
            <p:cNvSpPr/>
            <p:nvPr/>
          </p:nvSpPr>
          <p:spPr>
            <a:xfrm>
              <a:off x="11731975" y="3842375"/>
              <a:ext cx="63900" cy="44000"/>
            </a:xfrm>
            <a:custGeom>
              <a:avLst/>
              <a:gdLst/>
              <a:ahLst/>
              <a:cxnLst/>
              <a:rect l="l" t="t" r="r" b="b"/>
              <a:pathLst>
                <a:path w="2556" h="1760" extrusionOk="0">
                  <a:moveTo>
                    <a:pt x="2282" y="1"/>
                  </a:moveTo>
                  <a:cubicBezTo>
                    <a:pt x="2034" y="1"/>
                    <a:pt x="1553" y="218"/>
                    <a:pt x="1057" y="571"/>
                  </a:cubicBezTo>
                  <a:cubicBezTo>
                    <a:pt x="419" y="1027"/>
                    <a:pt x="1" y="1532"/>
                    <a:pt x="122" y="1703"/>
                  </a:cubicBezTo>
                  <a:cubicBezTo>
                    <a:pt x="149" y="1741"/>
                    <a:pt x="201" y="1760"/>
                    <a:pt x="272" y="1760"/>
                  </a:cubicBezTo>
                  <a:cubicBezTo>
                    <a:pt x="520" y="1760"/>
                    <a:pt x="1002" y="1542"/>
                    <a:pt x="1497" y="1189"/>
                  </a:cubicBezTo>
                  <a:cubicBezTo>
                    <a:pt x="2135" y="734"/>
                    <a:pt x="2555" y="227"/>
                    <a:pt x="2433" y="57"/>
                  </a:cubicBezTo>
                  <a:cubicBezTo>
                    <a:pt x="2406" y="19"/>
                    <a:pt x="2353" y="1"/>
                    <a:pt x="2282"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02;p64">
              <a:extLst>
                <a:ext uri="{FF2B5EF4-FFF2-40B4-BE49-F238E27FC236}">
                  <a16:creationId xmlns:a16="http://schemas.microsoft.com/office/drawing/2014/main" id="{56AC9709-99BB-4144-8FE6-8172511229E5}"/>
                </a:ext>
              </a:extLst>
            </p:cNvPr>
            <p:cNvSpPr/>
            <p:nvPr/>
          </p:nvSpPr>
          <p:spPr>
            <a:xfrm>
              <a:off x="11781750" y="3738950"/>
              <a:ext cx="29025" cy="68575"/>
            </a:xfrm>
            <a:custGeom>
              <a:avLst/>
              <a:gdLst/>
              <a:ahLst/>
              <a:cxnLst/>
              <a:rect l="l" t="t" r="r" b="b"/>
              <a:pathLst>
                <a:path w="1161" h="2743" extrusionOk="0">
                  <a:moveTo>
                    <a:pt x="231" y="0"/>
                  </a:moveTo>
                  <a:cubicBezTo>
                    <a:pt x="221" y="0"/>
                    <a:pt x="212" y="2"/>
                    <a:pt x="202" y="4"/>
                  </a:cubicBezTo>
                  <a:cubicBezTo>
                    <a:pt x="0" y="60"/>
                    <a:pt x="6" y="717"/>
                    <a:pt x="215" y="1473"/>
                  </a:cubicBezTo>
                  <a:cubicBezTo>
                    <a:pt x="415" y="2194"/>
                    <a:pt x="727" y="2743"/>
                    <a:pt x="930" y="2743"/>
                  </a:cubicBezTo>
                  <a:cubicBezTo>
                    <a:pt x="940" y="2743"/>
                    <a:pt x="949" y="2742"/>
                    <a:pt x="959" y="2739"/>
                  </a:cubicBezTo>
                  <a:cubicBezTo>
                    <a:pt x="1161" y="2684"/>
                    <a:pt x="1155" y="2026"/>
                    <a:pt x="946" y="1271"/>
                  </a:cubicBezTo>
                  <a:cubicBezTo>
                    <a:pt x="746" y="550"/>
                    <a:pt x="433" y="0"/>
                    <a:pt x="231"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03;p64">
              <a:extLst>
                <a:ext uri="{FF2B5EF4-FFF2-40B4-BE49-F238E27FC236}">
                  <a16:creationId xmlns:a16="http://schemas.microsoft.com/office/drawing/2014/main" id="{9F8197A7-BFD9-CD46-B42C-F4CB34150840}"/>
                </a:ext>
              </a:extLst>
            </p:cNvPr>
            <p:cNvSpPr/>
            <p:nvPr/>
          </p:nvSpPr>
          <p:spPr>
            <a:xfrm>
              <a:off x="14827200" y="2594200"/>
              <a:ext cx="79750" cy="116600"/>
            </a:xfrm>
            <a:custGeom>
              <a:avLst/>
              <a:gdLst/>
              <a:ahLst/>
              <a:cxnLst/>
              <a:rect l="l" t="t" r="r" b="b"/>
              <a:pathLst>
                <a:path w="3190" h="4664" extrusionOk="0">
                  <a:moveTo>
                    <a:pt x="1595" y="1"/>
                  </a:moveTo>
                  <a:cubicBezTo>
                    <a:pt x="714" y="1"/>
                    <a:pt x="0" y="716"/>
                    <a:pt x="0" y="1595"/>
                  </a:cubicBezTo>
                  <a:lnTo>
                    <a:pt x="0" y="4664"/>
                  </a:lnTo>
                  <a:lnTo>
                    <a:pt x="3189" y="4664"/>
                  </a:lnTo>
                  <a:lnTo>
                    <a:pt x="3189" y="1595"/>
                  </a:lnTo>
                  <a:cubicBezTo>
                    <a:pt x="3189" y="716"/>
                    <a:pt x="2476" y="1"/>
                    <a:pt x="1595"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04;p64">
              <a:extLst>
                <a:ext uri="{FF2B5EF4-FFF2-40B4-BE49-F238E27FC236}">
                  <a16:creationId xmlns:a16="http://schemas.microsoft.com/office/drawing/2014/main" id="{1A50BEE8-DCC3-9746-8DEC-D01DE9C0AC46}"/>
                </a:ext>
              </a:extLst>
            </p:cNvPr>
            <p:cNvSpPr/>
            <p:nvPr/>
          </p:nvSpPr>
          <p:spPr>
            <a:xfrm>
              <a:off x="13228200" y="2594200"/>
              <a:ext cx="79775" cy="116600"/>
            </a:xfrm>
            <a:custGeom>
              <a:avLst/>
              <a:gdLst/>
              <a:ahLst/>
              <a:cxnLst/>
              <a:rect l="l" t="t" r="r" b="b"/>
              <a:pathLst>
                <a:path w="3191" h="4664" extrusionOk="0">
                  <a:moveTo>
                    <a:pt x="1595" y="1"/>
                  </a:moveTo>
                  <a:cubicBezTo>
                    <a:pt x="714" y="1"/>
                    <a:pt x="1" y="716"/>
                    <a:pt x="1" y="1595"/>
                  </a:cubicBezTo>
                  <a:lnTo>
                    <a:pt x="1" y="4664"/>
                  </a:lnTo>
                  <a:lnTo>
                    <a:pt x="3190" y="4664"/>
                  </a:lnTo>
                  <a:lnTo>
                    <a:pt x="3190" y="1595"/>
                  </a:lnTo>
                  <a:cubicBezTo>
                    <a:pt x="3190" y="716"/>
                    <a:pt x="2475" y="1"/>
                    <a:pt x="1595"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05;p64">
              <a:extLst>
                <a:ext uri="{FF2B5EF4-FFF2-40B4-BE49-F238E27FC236}">
                  <a16:creationId xmlns:a16="http://schemas.microsoft.com/office/drawing/2014/main" id="{61A0E946-6DE8-C442-8BC9-BD5DE5F02DC5}"/>
                </a:ext>
              </a:extLst>
            </p:cNvPr>
            <p:cNvSpPr/>
            <p:nvPr/>
          </p:nvSpPr>
          <p:spPr>
            <a:xfrm>
              <a:off x="11629175" y="2594200"/>
              <a:ext cx="79775" cy="116600"/>
            </a:xfrm>
            <a:custGeom>
              <a:avLst/>
              <a:gdLst/>
              <a:ahLst/>
              <a:cxnLst/>
              <a:rect l="l" t="t" r="r" b="b"/>
              <a:pathLst>
                <a:path w="3191" h="4664" extrusionOk="0">
                  <a:moveTo>
                    <a:pt x="1596" y="1"/>
                  </a:moveTo>
                  <a:cubicBezTo>
                    <a:pt x="716" y="1"/>
                    <a:pt x="1" y="716"/>
                    <a:pt x="1" y="1595"/>
                  </a:cubicBezTo>
                  <a:lnTo>
                    <a:pt x="1" y="4664"/>
                  </a:lnTo>
                  <a:lnTo>
                    <a:pt x="3190" y="4664"/>
                  </a:lnTo>
                  <a:lnTo>
                    <a:pt x="3190" y="1595"/>
                  </a:lnTo>
                  <a:cubicBezTo>
                    <a:pt x="3190" y="716"/>
                    <a:pt x="2477" y="1"/>
                    <a:pt x="1596"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06;p64">
              <a:extLst>
                <a:ext uri="{FF2B5EF4-FFF2-40B4-BE49-F238E27FC236}">
                  <a16:creationId xmlns:a16="http://schemas.microsoft.com/office/drawing/2014/main" id="{3C6B50CB-268F-A745-874F-4DD5DF97B421}"/>
                </a:ext>
              </a:extLst>
            </p:cNvPr>
            <p:cNvSpPr/>
            <p:nvPr/>
          </p:nvSpPr>
          <p:spPr>
            <a:xfrm>
              <a:off x="10862050" y="2652500"/>
              <a:ext cx="4826600" cy="753500"/>
            </a:xfrm>
            <a:custGeom>
              <a:avLst/>
              <a:gdLst/>
              <a:ahLst/>
              <a:cxnLst/>
              <a:rect l="l" t="t" r="r" b="b"/>
              <a:pathLst>
                <a:path w="193064" h="30140" extrusionOk="0">
                  <a:moveTo>
                    <a:pt x="10354" y="1"/>
                  </a:moveTo>
                  <a:cubicBezTo>
                    <a:pt x="4618" y="1"/>
                    <a:pt x="0" y="4618"/>
                    <a:pt x="0" y="10355"/>
                  </a:cubicBezTo>
                  <a:lnTo>
                    <a:pt x="0" y="19785"/>
                  </a:lnTo>
                  <a:cubicBezTo>
                    <a:pt x="0" y="25521"/>
                    <a:pt x="4618" y="30140"/>
                    <a:pt x="10354" y="30140"/>
                  </a:cubicBezTo>
                  <a:lnTo>
                    <a:pt x="182708" y="30140"/>
                  </a:lnTo>
                  <a:cubicBezTo>
                    <a:pt x="188445" y="30140"/>
                    <a:pt x="193063" y="25521"/>
                    <a:pt x="193063" y="19785"/>
                  </a:cubicBezTo>
                  <a:lnTo>
                    <a:pt x="193063" y="10355"/>
                  </a:lnTo>
                  <a:cubicBezTo>
                    <a:pt x="193063" y="4618"/>
                    <a:pt x="188445" y="1"/>
                    <a:pt x="182708" y="1"/>
                  </a:cubicBezTo>
                  <a:close/>
                </a:path>
              </a:pathLst>
            </a:custGeom>
            <a:solidFill>
              <a:schemeClr val="accent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07;p64">
              <a:extLst>
                <a:ext uri="{FF2B5EF4-FFF2-40B4-BE49-F238E27FC236}">
                  <a16:creationId xmlns:a16="http://schemas.microsoft.com/office/drawing/2014/main" id="{DBA1F23E-2262-0F41-8BC4-DF086A77622D}"/>
                </a:ext>
              </a:extLst>
            </p:cNvPr>
            <p:cNvSpPr/>
            <p:nvPr/>
          </p:nvSpPr>
          <p:spPr>
            <a:xfrm>
              <a:off x="10862050" y="3002300"/>
              <a:ext cx="4832000" cy="132575"/>
            </a:xfrm>
            <a:custGeom>
              <a:avLst/>
              <a:gdLst/>
              <a:ahLst/>
              <a:cxnLst/>
              <a:rect l="l" t="t" r="r" b="b"/>
              <a:pathLst>
                <a:path w="193280" h="5303" extrusionOk="0">
                  <a:moveTo>
                    <a:pt x="0" y="1"/>
                  </a:moveTo>
                  <a:lnTo>
                    <a:pt x="0" y="5303"/>
                  </a:lnTo>
                  <a:lnTo>
                    <a:pt x="193280" y="5303"/>
                  </a:lnTo>
                  <a:lnTo>
                    <a:pt x="193280" y="1"/>
                  </a:ln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08;p64">
              <a:extLst>
                <a:ext uri="{FF2B5EF4-FFF2-40B4-BE49-F238E27FC236}">
                  <a16:creationId xmlns:a16="http://schemas.microsoft.com/office/drawing/2014/main" id="{1F5A3B27-04F6-3D4C-A1CF-C6BBC1903BE5}"/>
                </a:ext>
              </a:extLst>
            </p:cNvPr>
            <p:cNvSpPr/>
            <p:nvPr/>
          </p:nvSpPr>
          <p:spPr>
            <a:xfrm>
              <a:off x="16703075" y="3724225"/>
              <a:ext cx="259300" cy="203800"/>
            </a:xfrm>
            <a:custGeom>
              <a:avLst/>
              <a:gdLst/>
              <a:ahLst/>
              <a:cxnLst/>
              <a:rect l="l" t="t" r="r" b="b"/>
              <a:pathLst>
                <a:path w="10372" h="8152" extrusionOk="0">
                  <a:moveTo>
                    <a:pt x="0" y="1"/>
                  </a:moveTo>
                  <a:lnTo>
                    <a:pt x="0" y="8152"/>
                  </a:lnTo>
                  <a:lnTo>
                    <a:pt x="6688" y="8152"/>
                  </a:lnTo>
                  <a:cubicBezTo>
                    <a:pt x="8722" y="8152"/>
                    <a:pt x="10371" y="6503"/>
                    <a:pt x="10371" y="4469"/>
                  </a:cubicBezTo>
                  <a:lnTo>
                    <a:pt x="10371" y="1"/>
                  </a:ln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09;p64">
              <a:extLst>
                <a:ext uri="{FF2B5EF4-FFF2-40B4-BE49-F238E27FC236}">
                  <a16:creationId xmlns:a16="http://schemas.microsoft.com/office/drawing/2014/main" id="{FBF09584-B8E1-D140-835F-AEF2DB523419}"/>
                </a:ext>
              </a:extLst>
            </p:cNvPr>
            <p:cNvSpPr/>
            <p:nvPr/>
          </p:nvSpPr>
          <p:spPr>
            <a:xfrm>
              <a:off x="16703075" y="3772225"/>
              <a:ext cx="259300" cy="56350"/>
            </a:xfrm>
            <a:custGeom>
              <a:avLst/>
              <a:gdLst/>
              <a:ahLst/>
              <a:cxnLst/>
              <a:rect l="l" t="t" r="r" b="b"/>
              <a:pathLst>
                <a:path w="10372" h="2254" extrusionOk="0">
                  <a:moveTo>
                    <a:pt x="0" y="0"/>
                  </a:moveTo>
                  <a:lnTo>
                    <a:pt x="0" y="2254"/>
                  </a:lnTo>
                  <a:lnTo>
                    <a:pt x="10371" y="2254"/>
                  </a:lnTo>
                  <a:lnTo>
                    <a:pt x="10371" y="0"/>
                  </a:lnTo>
                  <a:close/>
                </a:path>
              </a:pathLst>
            </a:custGeom>
            <a:solidFill>
              <a:srgbClr val="1D2220"/>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10;p64">
              <a:extLst>
                <a:ext uri="{FF2B5EF4-FFF2-40B4-BE49-F238E27FC236}">
                  <a16:creationId xmlns:a16="http://schemas.microsoft.com/office/drawing/2014/main" id="{25BE7385-A3FC-4F4B-B0F5-38A762C2B15C}"/>
                </a:ext>
              </a:extLst>
            </p:cNvPr>
            <p:cNvSpPr/>
            <p:nvPr/>
          </p:nvSpPr>
          <p:spPr>
            <a:xfrm>
              <a:off x="16935150" y="3755100"/>
              <a:ext cx="27225" cy="70100"/>
            </a:xfrm>
            <a:custGeom>
              <a:avLst/>
              <a:gdLst/>
              <a:ahLst/>
              <a:cxnLst/>
              <a:rect l="l" t="t" r="r" b="b"/>
              <a:pathLst>
                <a:path w="1089" h="2804" extrusionOk="0">
                  <a:moveTo>
                    <a:pt x="0" y="0"/>
                  </a:moveTo>
                  <a:lnTo>
                    <a:pt x="0" y="2804"/>
                  </a:lnTo>
                  <a:lnTo>
                    <a:pt x="1088" y="2804"/>
                  </a:lnTo>
                  <a:lnTo>
                    <a:pt x="1088" y="0"/>
                  </a:lnTo>
                  <a:close/>
                </a:path>
              </a:pathLst>
            </a:custGeom>
            <a:solidFill>
              <a:schemeClr val="accent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11;p64">
              <a:extLst>
                <a:ext uri="{FF2B5EF4-FFF2-40B4-BE49-F238E27FC236}">
                  <a16:creationId xmlns:a16="http://schemas.microsoft.com/office/drawing/2014/main" id="{7E6A6168-BC93-EC47-849D-547EC9D01CB6}"/>
                </a:ext>
              </a:extLst>
            </p:cNvPr>
            <p:cNvSpPr/>
            <p:nvPr/>
          </p:nvSpPr>
          <p:spPr>
            <a:xfrm>
              <a:off x="15860075" y="2727800"/>
              <a:ext cx="1174825" cy="1000375"/>
            </a:xfrm>
            <a:custGeom>
              <a:avLst/>
              <a:gdLst/>
              <a:ahLst/>
              <a:cxnLst/>
              <a:rect l="l" t="t" r="r" b="b"/>
              <a:pathLst>
                <a:path w="46993" h="40015" extrusionOk="0">
                  <a:moveTo>
                    <a:pt x="13965" y="0"/>
                  </a:moveTo>
                  <a:cubicBezTo>
                    <a:pt x="11807" y="0"/>
                    <a:pt x="314" y="101"/>
                    <a:pt x="1" y="1330"/>
                  </a:cubicBezTo>
                  <a:lnTo>
                    <a:pt x="1" y="29181"/>
                  </a:lnTo>
                  <a:lnTo>
                    <a:pt x="24587" y="29181"/>
                  </a:lnTo>
                  <a:lnTo>
                    <a:pt x="34899" y="39946"/>
                  </a:lnTo>
                  <a:lnTo>
                    <a:pt x="45603" y="40014"/>
                  </a:lnTo>
                  <a:cubicBezTo>
                    <a:pt x="46993" y="40014"/>
                    <a:pt x="44322" y="17514"/>
                    <a:pt x="44322" y="17514"/>
                  </a:cubicBezTo>
                  <a:cubicBezTo>
                    <a:pt x="44322" y="17514"/>
                    <a:pt x="35790" y="0"/>
                    <a:pt x="32332" y="0"/>
                  </a:cubicBezTo>
                  <a:close/>
                </a:path>
              </a:pathLst>
            </a:custGeom>
            <a:solidFill>
              <a:schemeClr val="accent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12;p64">
              <a:extLst>
                <a:ext uri="{FF2B5EF4-FFF2-40B4-BE49-F238E27FC236}">
                  <a16:creationId xmlns:a16="http://schemas.microsoft.com/office/drawing/2014/main" id="{E2963B86-1661-3448-80BC-9D8F8D0FBB5C}"/>
                </a:ext>
              </a:extLst>
            </p:cNvPr>
            <p:cNvSpPr/>
            <p:nvPr/>
          </p:nvSpPr>
          <p:spPr>
            <a:xfrm>
              <a:off x="16248175" y="2830675"/>
              <a:ext cx="618225" cy="315625"/>
            </a:xfrm>
            <a:custGeom>
              <a:avLst/>
              <a:gdLst/>
              <a:ahLst/>
              <a:cxnLst/>
              <a:rect l="l" t="t" r="r" b="b"/>
              <a:pathLst>
                <a:path w="24729" h="12625" extrusionOk="0">
                  <a:moveTo>
                    <a:pt x="0" y="0"/>
                  </a:moveTo>
                  <a:lnTo>
                    <a:pt x="0" y="3430"/>
                  </a:lnTo>
                  <a:cubicBezTo>
                    <a:pt x="0" y="6303"/>
                    <a:pt x="2072" y="8756"/>
                    <a:pt x="4902" y="9240"/>
                  </a:cubicBezTo>
                  <a:lnTo>
                    <a:pt x="24729" y="12625"/>
                  </a:lnTo>
                  <a:lnTo>
                    <a:pt x="20379" y="1783"/>
                  </a:lnTo>
                  <a:lnTo>
                    <a:pt x="19117" y="0"/>
                  </a:ln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13;p64">
              <a:extLst>
                <a:ext uri="{FF2B5EF4-FFF2-40B4-BE49-F238E27FC236}">
                  <a16:creationId xmlns:a16="http://schemas.microsoft.com/office/drawing/2014/main" id="{6FB4D81C-C778-6046-AA6C-14E0038B47DA}"/>
                </a:ext>
              </a:extLst>
            </p:cNvPr>
            <p:cNvSpPr/>
            <p:nvPr/>
          </p:nvSpPr>
          <p:spPr>
            <a:xfrm>
              <a:off x="16382925" y="2801375"/>
              <a:ext cx="613675" cy="639025"/>
            </a:xfrm>
            <a:custGeom>
              <a:avLst/>
              <a:gdLst/>
              <a:ahLst/>
              <a:cxnLst/>
              <a:rect l="l" t="t" r="r" b="b"/>
              <a:pathLst>
                <a:path w="24547" h="25561" fill="none" extrusionOk="0">
                  <a:moveTo>
                    <a:pt x="19340" y="25560"/>
                  </a:moveTo>
                  <a:lnTo>
                    <a:pt x="19340" y="13795"/>
                  </a:lnTo>
                  <a:lnTo>
                    <a:pt x="14989" y="2955"/>
                  </a:lnTo>
                  <a:cubicBezTo>
                    <a:pt x="14273" y="1171"/>
                    <a:pt x="12544" y="0"/>
                    <a:pt x="10622" y="0"/>
                  </a:cubicBezTo>
                  <a:lnTo>
                    <a:pt x="1" y="0"/>
                  </a:lnTo>
                  <a:lnTo>
                    <a:pt x="1" y="25560"/>
                  </a:lnTo>
                  <a:lnTo>
                    <a:pt x="24547" y="25560"/>
                  </a:lnTo>
                </a:path>
              </a:pathLst>
            </a:custGeom>
            <a:solidFill>
              <a:schemeClr val="accent1"/>
            </a:solidFill>
            <a:ln w="5550" cap="flat" cmpd="sng">
              <a:solidFill>
                <a:schemeClr val="accent1"/>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14;p64">
              <a:extLst>
                <a:ext uri="{FF2B5EF4-FFF2-40B4-BE49-F238E27FC236}">
                  <a16:creationId xmlns:a16="http://schemas.microsoft.com/office/drawing/2014/main" id="{38C08E3E-45F2-B049-B725-E609235EF301}"/>
                </a:ext>
              </a:extLst>
            </p:cNvPr>
            <p:cNvSpPr/>
            <p:nvPr/>
          </p:nvSpPr>
          <p:spPr>
            <a:xfrm>
              <a:off x="16408925" y="2844125"/>
              <a:ext cx="401350" cy="284750"/>
            </a:xfrm>
            <a:custGeom>
              <a:avLst/>
              <a:gdLst/>
              <a:ahLst/>
              <a:cxnLst/>
              <a:rect l="l" t="t" r="r" b="b"/>
              <a:pathLst>
                <a:path w="16054" h="11390" extrusionOk="0">
                  <a:moveTo>
                    <a:pt x="1180" y="0"/>
                  </a:moveTo>
                  <a:cubicBezTo>
                    <a:pt x="528" y="0"/>
                    <a:pt x="0" y="528"/>
                    <a:pt x="0" y="1181"/>
                  </a:cubicBezTo>
                  <a:lnTo>
                    <a:pt x="0" y="7961"/>
                  </a:lnTo>
                  <a:cubicBezTo>
                    <a:pt x="0" y="8532"/>
                    <a:pt x="410" y="9021"/>
                    <a:pt x="973" y="9121"/>
                  </a:cubicBezTo>
                  <a:lnTo>
                    <a:pt x="14538" y="11371"/>
                  </a:lnTo>
                  <a:cubicBezTo>
                    <a:pt x="14610" y="11383"/>
                    <a:pt x="14681" y="11390"/>
                    <a:pt x="14750" y="11390"/>
                  </a:cubicBezTo>
                  <a:cubicBezTo>
                    <a:pt x="15475" y="11390"/>
                    <a:pt x="16053" y="10720"/>
                    <a:pt x="15902" y="9975"/>
                  </a:cubicBezTo>
                  <a:lnTo>
                    <a:pt x="12845" y="947"/>
                  </a:lnTo>
                  <a:cubicBezTo>
                    <a:pt x="12733" y="396"/>
                    <a:pt x="12249" y="0"/>
                    <a:pt x="11688"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15;p64">
              <a:extLst>
                <a:ext uri="{FF2B5EF4-FFF2-40B4-BE49-F238E27FC236}">
                  <a16:creationId xmlns:a16="http://schemas.microsoft.com/office/drawing/2014/main" id="{053374EC-3DA6-8C42-9F02-74A906D0070C}"/>
                </a:ext>
              </a:extLst>
            </p:cNvPr>
            <p:cNvSpPr/>
            <p:nvPr/>
          </p:nvSpPr>
          <p:spPr>
            <a:xfrm>
              <a:off x="16435250" y="3217575"/>
              <a:ext cx="91875" cy="47150"/>
            </a:xfrm>
            <a:custGeom>
              <a:avLst/>
              <a:gdLst/>
              <a:ahLst/>
              <a:cxnLst/>
              <a:rect l="l" t="t" r="r" b="b"/>
              <a:pathLst>
                <a:path w="3675" h="1886" extrusionOk="0">
                  <a:moveTo>
                    <a:pt x="294" y="1"/>
                  </a:moveTo>
                  <a:cubicBezTo>
                    <a:pt x="132" y="1"/>
                    <a:pt x="1" y="132"/>
                    <a:pt x="1" y="294"/>
                  </a:cubicBezTo>
                  <a:lnTo>
                    <a:pt x="1" y="1592"/>
                  </a:lnTo>
                  <a:cubicBezTo>
                    <a:pt x="1" y="1755"/>
                    <a:pt x="132" y="1886"/>
                    <a:pt x="294" y="1886"/>
                  </a:cubicBezTo>
                  <a:lnTo>
                    <a:pt x="3381" y="1886"/>
                  </a:lnTo>
                  <a:cubicBezTo>
                    <a:pt x="3543" y="1886"/>
                    <a:pt x="3674" y="1755"/>
                    <a:pt x="3674" y="1592"/>
                  </a:cubicBezTo>
                  <a:lnTo>
                    <a:pt x="3674" y="294"/>
                  </a:lnTo>
                  <a:cubicBezTo>
                    <a:pt x="3674" y="132"/>
                    <a:pt x="3543" y="1"/>
                    <a:pt x="3381"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16;p64">
              <a:extLst>
                <a:ext uri="{FF2B5EF4-FFF2-40B4-BE49-F238E27FC236}">
                  <a16:creationId xmlns:a16="http://schemas.microsoft.com/office/drawing/2014/main" id="{597B0F93-5B58-DE4E-9F1D-F622CEFEC5A9}"/>
                </a:ext>
              </a:extLst>
            </p:cNvPr>
            <p:cNvSpPr/>
            <p:nvPr/>
          </p:nvSpPr>
          <p:spPr>
            <a:xfrm>
              <a:off x="16435250" y="3230225"/>
              <a:ext cx="91875" cy="21875"/>
            </a:xfrm>
            <a:custGeom>
              <a:avLst/>
              <a:gdLst/>
              <a:ahLst/>
              <a:cxnLst/>
              <a:rect l="l" t="t" r="r" b="b"/>
              <a:pathLst>
                <a:path w="3675" h="875" extrusionOk="0">
                  <a:moveTo>
                    <a:pt x="200" y="0"/>
                  </a:moveTo>
                  <a:cubicBezTo>
                    <a:pt x="90" y="0"/>
                    <a:pt x="1" y="88"/>
                    <a:pt x="1" y="199"/>
                  </a:cubicBezTo>
                  <a:lnTo>
                    <a:pt x="1" y="675"/>
                  </a:lnTo>
                  <a:cubicBezTo>
                    <a:pt x="1" y="786"/>
                    <a:pt x="90" y="874"/>
                    <a:pt x="200" y="874"/>
                  </a:cubicBezTo>
                  <a:lnTo>
                    <a:pt x="3475" y="874"/>
                  </a:lnTo>
                  <a:cubicBezTo>
                    <a:pt x="3586" y="874"/>
                    <a:pt x="3674" y="786"/>
                    <a:pt x="3674" y="675"/>
                  </a:cubicBezTo>
                  <a:lnTo>
                    <a:pt x="3674" y="199"/>
                  </a:lnTo>
                  <a:cubicBezTo>
                    <a:pt x="3674" y="88"/>
                    <a:pt x="3586" y="0"/>
                    <a:pt x="3475"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17;p64">
              <a:extLst>
                <a:ext uri="{FF2B5EF4-FFF2-40B4-BE49-F238E27FC236}">
                  <a16:creationId xmlns:a16="http://schemas.microsoft.com/office/drawing/2014/main" id="{6A758A5C-B89D-4242-B217-F61646E7473B}"/>
                </a:ext>
              </a:extLst>
            </p:cNvPr>
            <p:cNvSpPr/>
            <p:nvPr/>
          </p:nvSpPr>
          <p:spPr>
            <a:xfrm>
              <a:off x="16952650" y="3499200"/>
              <a:ext cx="60675" cy="203525"/>
            </a:xfrm>
            <a:custGeom>
              <a:avLst/>
              <a:gdLst/>
              <a:ahLst/>
              <a:cxnLst/>
              <a:rect l="l" t="t" r="r" b="b"/>
              <a:pathLst>
                <a:path w="2427" h="8141" extrusionOk="0">
                  <a:moveTo>
                    <a:pt x="2137" y="1"/>
                  </a:moveTo>
                  <a:lnTo>
                    <a:pt x="1" y="78"/>
                  </a:lnTo>
                  <a:lnTo>
                    <a:pt x="226" y="6322"/>
                  </a:lnTo>
                  <a:cubicBezTo>
                    <a:pt x="262" y="7340"/>
                    <a:pt x="1099" y="8140"/>
                    <a:pt x="2110" y="8140"/>
                  </a:cubicBezTo>
                  <a:cubicBezTo>
                    <a:pt x="2132" y="8140"/>
                    <a:pt x="2155" y="8140"/>
                    <a:pt x="2178" y="8139"/>
                  </a:cubicBezTo>
                  <a:lnTo>
                    <a:pt x="2427" y="8129"/>
                  </a:lnTo>
                  <a:lnTo>
                    <a:pt x="2137" y="1"/>
                  </a:lnTo>
                  <a:close/>
                </a:path>
              </a:pathLst>
            </a:custGeom>
            <a:solidFill>
              <a:schemeClr val="accent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18;p64">
              <a:extLst>
                <a:ext uri="{FF2B5EF4-FFF2-40B4-BE49-F238E27FC236}">
                  <a16:creationId xmlns:a16="http://schemas.microsoft.com/office/drawing/2014/main" id="{D8E5DA59-DD9D-B342-856C-A22A9EBB4683}"/>
                </a:ext>
              </a:extLst>
            </p:cNvPr>
            <p:cNvSpPr/>
            <p:nvPr/>
          </p:nvSpPr>
          <p:spPr>
            <a:xfrm>
              <a:off x="16062550" y="3405950"/>
              <a:ext cx="709850" cy="457475"/>
            </a:xfrm>
            <a:custGeom>
              <a:avLst/>
              <a:gdLst/>
              <a:ahLst/>
              <a:cxnLst/>
              <a:rect l="l" t="t" r="r" b="b"/>
              <a:pathLst>
                <a:path w="28394" h="18299" extrusionOk="0">
                  <a:moveTo>
                    <a:pt x="14234" y="0"/>
                  </a:moveTo>
                  <a:cubicBezTo>
                    <a:pt x="6975" y="0"/>
                    <a:pt x="983" y="5436"/>
                    <a:pt x="113" y="12466"/>
                  </a:cubicBezTo>
                  <a:cubicBezTo>
                    <a:pt x="39" y="13054"/>
                    <a:pt x="2" y="13644"/>
                    <a:pt x="2" y="14237"/>
                  </a:cubicBezTo>
                  <a:cubicBezTo>
                    <a:pt x="0" y="15612"/>
                    <a:pt x="198" y="16980"/>
                    <a:pt x="590" y="18299"/>
                  </a:cubicBezTo>
                  <a:lnTo>
                    <a:pt x="2405" y="18299"/>
                  </a:lnTo>
                  <a:cubicBezTo>
                    <a:pt x="2355" y="17832"/>
                    <a:pt x="2330" y="17363"/>
                    <a:pt x="2330" y="16895"/>
                  </a:cubicBezTo>
                  <a:cubicBezTo>
                    <a:pt x="2330" y="15409"/>
                    <a:pt x="2523" y="13928"/>
                    <a:pt x="2908" y="12493"/>
                  </a:cubicBezTo>
                  <a:lnTo>
                    <a:pt x="25621" y="12730"/>
                  </a:lnTo>
                  <a:lnTo>
                    <a:pt x="28393" y="12762"/>
                  </a:lnTo>
                  <a:cubicBezTo>
                    <a:pt x="27656" y="5592"/>
                    <a:pt x="21595" y="0"/>
                    <a:pt x="14234"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19;p64">
              <a:extLst>
                <a:ext uri="{FF2B5EF4-FFF2-40B4-BE49-F238E27FC236}">
                  <a16:creationId xmlns:a16="http://schemas.microsoft.com/office/drawing/2014/main" id="{995D98A8-0027-8C48-814B-1352D37034D9}"/>
                </a:ext>
              </a:extLst>
            </p:cNvPr>
            <p:cNvSpPr/>
            <p:nvPr/>
          </p:nvSpPr>
          <p:spPr>
            <a:xfrm>
              <a:off x="16135225" y="3480275"/>
              <a:ext cx="567875" cy="243950"/>
            </a:xfrm>
            <a:custGeom>
              <a:avLst/>
              <a:gdLst/>
              <a:ahLst/>
              <a:cxnLst/>
              <a:rect l="l" t="t" r="r" b="b"/>
              <a:pathLst>
                <a:path w="22715" h="9758" extrusionOk="0">
                  <a:moveTo>
                    <a:pt x="11327" y="0"/>
                  </a:moveTo>
                  <a:cubicBezTo>
                    <a:pt x="5281" y="0"/>
                    <a:pt x="1392" y="4323"/>
                    <a:pt x="1" y="9520"/>
                  </a:cubicBezTo>
                  <a:lnTo>
                    <a:pt x="22714" y="9757"/>
                  </a:lnTo>
                  <a:cubicBezTo>
                    <a:pt x="21376" y="4454"/>
                    <a:pt x="17463" y="0"/>
                    <a:pt x="11327"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20;p64">
              <a:extLst>
                <a:ext uri="{FF2B5EF4-FFF2-40B4-BE49-F238E27FC236}">
                  <a16:creationId xmlns:a16="http://schemas.microsoft.com/office/drawing/2014/main" id="{4C91850F-2A4A-9147-B5AF-9DB9E8370812}"/>
                </a:ext>
              </a:extLst>
            </p:cNvPr>
            <p:cNvSpPr/>
            <p:nvPr/>
          </p:nvSpPr>
          <p:spPr>
            <a:xfrm>
              <a:off x="16168425" y="3550425"/>
              <a:ext cx="499975" cy="499950"/>
            </a:xfrm>
            <a:custGeom>
              <a:avLst/>
              <a:gdLst/>
              <a:ahLst/>
              <a:cxnLst/>
              <a:rect l="l" t="t" r="r" b="b"/>
              <a:pathLst>
                <a:path w="19999" h="19998" extrusionOk="0">
                  <a:moveTo>
                    <a:pt x="9999" y="0"/>
                  </a:moveTo>
                  <a:cubicBezTo>
                    <a:pt x="7348" y="0"/>
                    <a:pt x="4805" y="1053"/>
                    <a:pt x="2930" y="2928"/>
                  </a:cubicBezTo>
                  <a:cubicBezTo>
                    <a:pt x="1055" y="4803"/>
                    <a:pt x="1" y="7347"/>
                    <a:pt x="1" y="9998"/>
                  </a:cubicBezTo>
                  <a:cubicBezTo>
                    <a:pt x="1" y="12651"/>
                    <a:pt x="1055" y="15194"/>
                    <a:pt x="2930" y="17069"/>
                  </a:cubicBezTo>
                  <a:cubicBezTo>
                    <a:pt x="4805" y="18944"/>
                    <a:pt x="7348" y="19998"/>
                    <a:pt x="9999" y="19998"/>
                  </a:cubicBezTo>
                  <a:cubicBezTo>
                    <a:pt x="12651" y="19998"/>
                    <a:pt x="15194" y="18944"/>
                    <a:pt x="17069" y="17069"/>
                  </a:cubicBezTo>
                  <a:cubicBezTo>
                    <a:pt x="18944" y="15194"/>
                    <a:pt x="19998" y="12651"/>
                    <a:pt x="19998" y="9998"/>
                  </a:cubicBezTo>
                  <a:cubicBezTo>
                    <a:pt x="19998" y="7347"/>
                    <a:pt x="18944" y="4803"/>
                    <a:pt x="17069" y="2928"/>
                  </a:cubicBezTo>
                  <a:cubicBezTo>
                    <a:pt x="15194" y="1053"/>
                    <a:pt x="12651" y="0"/>
                    <a:pt x="9999" y="0"/>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21;p64">
              <a:extLst>
                <a:ext uri="{FF2B5EF4-FFF2-40B4-BE49-F238E27FC236}">
                  <a16:creationId xmlns:a16="http://schemas.microsoft.com/office/drawing/2014/main" id="{1C712613-17A4-C04D-A615-E02BACD6C10F}"/>
                </a:ext>
              </a:extLst>
            </p:cNvPr>
            <p:cNvSpPr/>
            <p:nvPr/>
          </p:nvSpPr>
          <p:spPr>
            <a:xfrm>
              <a:off x="16230825" y="3612775"/>
              <a:ext cx="375175" cy="375200"/>
            </a:xfrm>
            <a:custGeom>
              <a:avLst/>
              <a:gdLst/>
              <a:ahLst/>
              <a:cxnLst/>
              <a:rect l="l" t="t" r="r" b="b"/>
              <a:pathLst>
                <a:path w="15007" h="15008" extrusionOk="0">
                  <a:moveTo>
                    <a:pt x="7503" y="1"/>
                  </a:moveTo>
                  <a:cubicBezTo>
                    <a:pt x="5514" y="1"/>
                    <a:pt x="3604" y="793"/>
                    <a:pt x="2198" y="2199"/>
                  </a:cubicBezTo>
                  <a:cubicBezTo>
                    <a:pt x="791" y="3606"/>
                    <a:pt x="1" y="5515"/>
                    <a:pt x="1" y="7504"/>
                  </a:cubicBezTo>
                  <a:cubicBezTo>
                    <a:pt x="1" y="9495"/>
                    <a:pt x="791" y="11403"/>
                    <a:pt x="2198" y="12809"/>
                  </a:cubicBezTo>
                  <a:cubicBezTo>
                    <a:pt x="3604" y="14217"/>
                    <a:pt x="5514" y="15008"/>
                    <a:pt x="7503" y="15008"/>
                  </a:cubicBezTo>
                  <a:cubicBezTo>
                    <a:pt x="9493" y="15008"/>
                    <a:pt x="11401" y="14217"/>
                    <a:pt x="12809" y="12809"/>
                  </a:cubicBezTo>
                  <a:cubicBezTo>
                    <a:pt x="14216" y="11403"/>
                    <a:pt x="15006" y="9495"/>
                    <a:pt x="15006" y="7504"/>
                  </a:cubicBezTo>
                  <a:cubicBezTo>
                    <a:pt x="15006" y="5515"/>
                    <a:pt x="14216" y="3606"/>
                    <a:pt x="12809" y="2199"/>
                  </a:cubicBezTo>
                  <a:cubicBezTo>
                    <a:pt x="11401" y="793"/>
                    <a:pt x="9493" y="1"/>
                    <a:pt x="7503"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22;p64">
              <a:extLst>
                <a:ext uri="{FF2B5EF4-FFF2-40B4-BE49-F238E27FC236}">
                  <a16:creationId xmlns:a16="http://schemas.microsoft.com/office/drawing/2014/main" id="{D927B1BB-2167-9D4C-ACE4-CBB1DFA3AC40}"/>
                </a:ext>
              </a:extLst>
            </p:cNvPr>
            <p:cNvSpPr/>
            <p:nvPr/>
          </p:nvSpPr>
          <p:spPr>
            <a:xfrm>
              <a:off x="16263050" y="3645025"/>
              <a:ext cx="310725" cy="310750"/>
            </a:xfrm>
            <a:custGeom>
              <a:avLst/>
              <a:gdLst/>
              <a:ahLst/>
              <a:cxnLst/>
              <a:rect l="l" t="t" r="r" b="b"/>
              <a:pathLst>
                <a:path w="12429" h="12430" extrusionOk="0">
                  <a:moveTo>
                    <a:pt x="6214" y="1"/>
                  </a:moveTo>
                  <a:cubicBezTo>
                    <a:pt x="4566" y="1"/>
                    <a:pt x="2986" y="654"/>
                    <a:pt x="1820" y="1820"/>
                  </a:cubicBezTo>
                  <a:cubicBezTo>
                    <a:pt x="655" y="2985"/>
                    <a:pt x="0" y="4567"/>
                    <a:pt x="0" y="6214"/>
                  </a:cubicBezTo>
                  <a:cubicBezTo>
                    <a:pt x="0" y="7863"/>
                    <a:pt x="655" y="9443"/>
                    <a:pt x="1820" y="10608"/>
                  </a:cubicBezTo>
                  <a:cubicBezTo>
                    <a:pt x="2986" y="11774"/>
                    <a:pt x="4566" y="12429"/>
                    <a:pt x="6214" y="12429"/>
                  </a:cubicBezTo>
                  <a:cubicBezTo>
                    <a:pt x="7863" y="12429"/>
                    <a:pt x="9443" y="11774"/>
                    <a:pt x="10609" y="10608"/>
                  </a:cubicBezTo>
                  <a:cubicBezTo>
                    <a:pt x="11774" y="9443"/>
                    <a:pt x="12429" y="7863"/>
                    <a:pt x="12429" y="6214"/>
                  </a:cubicBezTo>
                  <a:cubicBezTo>
                    <a:pt x="12429" y="4567"/>
                    <a:pt x="11774" y="2985"/>
                    <a:pt x="10609" y="1820"/>
                  </a:cubicBezTo>
                  <a:cubicBezTo>
                    <a:pt x="9443" y="654"/>
                    <a:pt x="7863" y="1"/>
                    <a:pt x="6214"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23;p64">
              <a:extLst>
                <a:ext uri="{FF2B5EF4-FFF2-40B4-BE49-F238E27FC236}">
                  <a16:creationId xmlns:a16="http://schemas.microsoft.com/office/drawing/2014/main" id="{526A86BB-AAFE-C247-B5F0-DC2141C7570A}"/>
                </a:ext>
              </a:extLst>
            </p:cNvPr>
            <p:cNvSpPr/>
            <p:nvPr/>
          </p:nvSpPr>
          <p:spPr>
            <a:xfrm>
              <a:off x="16276900" y="3658875"/>
              <a:ext cx="283025" cy="283000"/>
            </a:xfrm>
            <a:custGeom>
              <a:avLst/>
              <a:gdLst/>
              <a:ahLst/>
              <a:cxnLst/>
              <a:rect l="l" t="t" r="r" b="b"/>
              <a:pathLst>
                <a:path w="11321" h="11320" extrusionOk="0">
                  <a:moveTo>
                    <a:pt x="5660" y="1"/>
                  </a:moveTo>
                  <a:cubicBezTo>
                    <a:pt x="4159" y="1"/>
                    <a:pt x="2720" y="597"/>
                    <a:pt x="1659" y="1658"/>
                  </a:cubicBezTo>
                  <a:cubicBezTo>
                    <a:pt x="597" y="2720"/>
                    <a:pt x="0" y="4160"/>
                    <a:pt x="0" y="5660"/>
                  </a:cubicBezTo>
                  <a:cubicBezTo>
                    <a:pt x="0" y="7161"/>
                    <a:pt x="597" y="8600"/>
                    <a:pt x="1659" y="9663"/>
                  </a:cubicBezTo>
                  <a:cubicBezTo>
                    <a:pt x="2720" y="10723"/>
                    <a:pt x="4159" y="11320"/>
                    <a:pt x="5660" y="11320"/>
                  </a:cubicBezTo>
                  <a:cubicBezTo>
                    <a:pt x="7162" y="11320"/>
                    <a:pt x="8601" y="10723"/>
                    <a:pt x="9662" y="9663"/>
                  </a:cubicBezTo>
                  <a:cubicBezTo>
                    <a:pt x="10724" y="8600"/>
                    <a:pt x="11321" y="7161"/>
                    <a:pt x="11321" y="5660"/>
                  </a:cubicBezTo>
                  <a:cubicBezTo>
                    <a:pt x="11321" y="4160"/>
                    <a:pt x="10724" y="2720"/>
                    <a:pt x="9662" y="1658"/>
                  </a:cubicBezTo>
                  <a:cubicBezTo>
                    <a:pt x="8601" y="597"/>
                    <a:pt x="7162" y="1"/>
                    <a:pt x="5660"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24;p64">
              <a:extLst>
                <a:ext uri="{FF2B5EF4-FFF2-40B4-BE49-F238E27FC236}">
                  <a16:creationId xmlns:a16="http://schemas.microsoft.com/office/drawing/2014/main" id="{DC323FE5-F41E-9F45-BB07-827FF2FB6C00}"/>
                </a:ext>
              </a:extLst>
            </p:cNvPr>
            <p:cNvSpPr/>
            <p:nvPr/>
          </p:nvSpPr>
          <p:spPr>
            <a:xfrm>
              <a:off x="16278325" y="3672725"/>
              <a:ext cx="267725" cy="255300"/>
            </a:xfrm>
            <a:custGeom>
              <a:avLst/>
              <a:gdLst/>
              <a:ahLst/>
              <a:cxnLst/>
              <a:rect l="l" t="t" r="r" b="b"/>
              <a:pathLst>
                <a:path w="10709" h="10212" extrusionOk="0">
                  <a:moveTo>
                    <a:pt x="5604" y="1"/>
                  </a:moveTo>
                  <a:cubicBezTo>
                    <a:pt x="4297" y="1"/>
                    <a:pt x="2990" y="500"/>
                    <a:pt x="1994" y="1497"/>
                  </a:cubicBezTo>
                  <a:cubicBezTo>
                    <a:pt x="0" y="3490"/>
                    <a:pt x="0" y="6722"/>
                    <a:pt x="1994" y="8717"/>
                  </a:cubicBezTo>
                  <a:cubicBezTo>
                    <a:pt x="2950" y="9674"/>
                    <a:pt x="4249" y="10212"/>
                    <a:pt x="5603" y="10212"/>
                  </a:cubicBezTo>
                  <a:cubicBezTo>
                    <a:pt x="6957" y="10212"/>
                    <a:pt x="8255" y="9674"/>
                    <a:pt x="9214" y="8717"/>
                  </a:cubicBezTo>
                  <a:cubicBezTo>
                    <a:pt x="10170" y="7759"/>
                    <a:pt x="10709" y="6460"/>
                    <a:pt x="10709" y="5106"/>
                  </a:cubicBezTo>
                  <a:cubicBezTo>
                    <a:pt x="10709" y="3752"/>
                    <a:pt x="10170" y="2454"/>
                    <a:pt x="9214" y="1497"/>
                  </a:cubicBezTo>
                  <a:cubicBezTo>
                    <a:pt x="8217" y="500"/>
                    <a:pt x="6910" y="1"/>
                    <a:pt x="5604" y="1"/>
                  </a:cubicBezTo>
                  <a:close/>
                </a:path>
              </a:pathLst>
            </a:custGeom>
            <a:solidFill>
              <a:schemeClr val="accent6"/>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25;p64">
              <a:extLst>
                <a:ext uri="{FF2B5EF4-FFF2-40B4-BE49-F238E27FC236}">
                  <a16:creationId xmlns:a16="http://schemas.microsoft.com/office/drawing/2014/main" id="{4691E64E-F1A1-B140-A0CE-C3A930F86213}"/>
                </a:ext>
              </a:extLst>
            </p:cNvPr>
            <p:cNvSpPr/>
            <p:nvPr/>
          </p:nvSpPr>
          <p:spPr>
            <a:xfrm>
              <a:off x="16291450" y="3714325"/>
              <a:ext cx="230775" cy="216175"/>
            </a:xfrm>
            <a:custGeom>
              <a:avLst/>
              <a:gdLst/>
              <a:ahLst/>
              <a:cxnLst/>
              <a:rect l="l" t="t" r="r" b="b"/>
              <a:pathLst>
                <a:path w="9231" h="8647" extrusionOk="0">
                  <a:moveTo>
                    <a:pt x="4622" y="1"/>
                  </a:moveTo>
                  <a:cubicBezTo>
                    <a:pt x="4420" y="1"/>
                    <a:pt x="4216" y="15"/>
                    <a:pt x="4010" y="44"/>
                  </a:cubicBezTo>
                  <a:cubicBezTo>
                    <a:pt x="1646" y="377"/>
                    <a:pt x="1" y="2565"/>
                    <a:pt x="335" y="4929"/>
                  </a:cubicBezTo>
                  <a:cubicBezTo>
                    <a:pt x="641" y="7087"/>
                    <a:pt x="2491" y="8647"/>
                    <a:pt x="4610" y="8647"/>
                  </a:cubicBezTo>
                  <a:cubicBezTo>
                    <a:pt x="4812" y="8647"/>
                    <a:pt x="5016" y="8633"/>
                    <a:pt x="5222" y="8604"/>
                  </a:cubicBezTo>
                  <a:cubicBezTo>
                    <a:pt x="7585" y="8269"/>
                    <a:pt x="9231" y="6082"/>
                    <a:pt x="8896" y="3719"/>
                  </a:cubicBezTo>
                  <a:cubicBezTo>
                    <a:pt x="8591" y="1559"/>
                    <a:pt x="6741" y="1"/>
                    <a:pt x="4622" y="1"/>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26;p64">
              <a:extLst>
                <a:ext uri="{FF2B5EF4-FFF2-40B4-BE49-F238E27FC236}">
                  <a16:creationId xmlns:a16="http://schemas.microsoft.com/office/drawing/2014/main" id="{BE2F02F1-92AF-4A47-A379-5B82034FB134}"/>
                </a:ext>
              </a:extLst>
            </p:cNvPr>
            <p:cNvSpPr/>
            <p:nvPr/>
          </p:nvSpPr>
          <p:spPr>
            <a:xfrm>
              <a:off x="16362075" y="3744050"/>
              <a:ext cx="112675" cy="112700"/>
            </a:xfrm>
            <a:custGeom>
              <a:avLst/>
              <a:gdLst/>
              <a:ahLst/>
              <a:cxnLst/>
              <a:rect l="l" t="t" r="r" b="b"/>
              <a:pathLst>
                <a:path w="4507" h="4508" extrusionOk="0">
                  <a:moveTo>
                    <a:pt x="2253" y="1"/>
                  </a:moveTo>
                  <a:cubicBezTo>
                    <a:pt x="1008" y="1"/>
                    <a:pt x="0" y="1009"/>
                    <a:pt x="0" y="2253"/>
                  </a:cubicBezTo>
                  <a:cubicBezTo>
                    <a:pt x="0" y="3498"/>
                    <a:pt x="1008" y="4507"/>
                    <a:pt x="2253" y="4507"/>
                  </a:cubicBezTo>
                  <a:cubicBezTo>
                    <a:pt x="3497" y="4507"/>
                    <a:pt x="4507" y="3498"/>
                    <a:pt x="4507" y="2253"/>
                  </a:cubicBezTo>
                  <a:cubicBezTo>
                    <a:pt x="4507" y="1009"/>
                    <a:pt x="3497" y="1"/>
                    <a:pt x="2253"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27;p64">
              <a:extLst>
                <a:ext uri="{FF2B5EF4-FFF2-40B4-BE49-F238E27FC236}">
                  <a16:creationId xmlns:a16="http://schemas.microsoft.com/office/drawing/2014/main" id="{B2BB13C9-F3F0-8E4A-AC6F-E502B1BAD52A}"/>
                </a:ext>
              </a:extLst>
            </p:cNvPr>
            <p:cNvSpPr/>
            <p:nvPr/>
          </p:nvSpPr>
          <p:spPr>
            <a:xfrm>
              <a:off x="16378550" y="3760550"/>
              <a:ext cx="82850" cy="79675"/>
            </a:xfrm>
            <a:custGeom>
              <a:avLst/>
              <a:gdLst/>
              <a:ahLst/>
              <a:cxnLst/>
              <a:rect l="l" t="t" r="r" b="b"/>
              <a:pathLst>
                <a:path w="3314" h="3187" extrusionOk="0">
                  <a:moveTo>
                    <a:pt x="1594" y="0"/>
                  </a:moveTo>
                  <a:cubicBezTo>
                    <a:pt x="714" y="0"/>
                    <a:pt x="1" y="713"/>
                    <a:pt x="1" y="1593"/>
                  </a:cubicBezTo>
                  <a:cubicBezTo>
                    <a:pt x="1" y="2238"/>
                    <a:pt x="389" y="2819"/>
                    <a:pt x="984" y="3065"/>
                  </a:cubicBezTo>
                  <a:cubicBezTo>
                    <a:pt x="1181" y="3147"/>
                    <a:pt x="1388" y="3187"/>
                    <a:pt x="1593" y="3187"/>
                  </a:cubicBezTo>
                  <a:cubicBezTo>
                    <a:pt x="2008" y="3187"/>
                    <a:pt x="2417" y="3024"/>
                    <a:pt x="2721" y="2720"/>
                  </a:cubicBezTo>
                  <a:cubicBezTo>
                    <a:pt x="3177" y="2264"/>
                    <a:pt x="3314" y="1579"/>
                    <a:pt x="3066" y="984"/>
                  </a:cubicBezTo>
                  <a:cubicBezTo>
                    <a:pt x="2820" y="389"/>
                    <a:pt x="2239" y="0"/>
                    <a:pt x="1594" y="0"/>
                  </a:cubicBezTo>
                  <a:close/>
                </a:path>
              </a:pathLst>
            </a:custGeom>
            <a:solidFill>
              <a:schemeClr val="accent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28;p64">
              <a:extLst>
                <a:ext uri="{FF2B5EF4-FFF2-40B4-BE49-F238E27FC236}">
                  <a16:creationId xmlns:a16="http://schemas.microsoft.com/office/drawing/2014/main" id="{3F7758D9-DB10-D545-A50D-6026922BC23B}"/>
                </a:ext>
              </a:extLst>
            </p:cNvPr>
            <p:cNvSpPr/>
            <p:nvPr/>
          </p:nvSpPr>
          <p:spPr>
            <a:xfrm>
              <a:off x="16390225" y="3772225"/>
              <a:ext cx="58575" cy="56350"/>
            </a:xfrm>
            <a:custGeom>
              <a:avLst/>
              <a:gdLst/>
              <a:ahLst/>
              <a:cxnLst/>
              <a:rect l="l" t="t" r="r" b="b"/>
              <a:pathLst>
                <a:path w="2343" h="2254" extrusionOk="0">
                  <a:moveTo>
                    <a:pt x="1127" y="0"/>
                  </a:moveTo>
                  <a:cubicBezTo>
                    <a:pt x="505" y="0"/>
                    <a:pt x="1" y="504"/>
                    <a:pt x="1" y="1126"/>
                  </a:cubicBezTo>
                  <a:cubicBezTo>
                    <a:pt x="1" y="1582"/>
                    <a:pt x="275" y="1993"/>
                    <a:pt x="697" y="2167"/>
                  </a:cubicBezTo>
                  <a:cubicBezTo>
                    <a:pt x="836" y="2225"/>
                    <a:pt x="982" y="2253"/>
                    <a:pt x="1128" y="2253"/>
                  </a:cubicBezTo>
                  <a:cubicBezTo>
                    <a:pt x="1421" y="2253"/>
                    <a:pt x="1709" y="2139"/>
                    <a:pt x="1924" y="1924"/>
                  </a:cubicBezTo>
                  <a:cubicBezTo>
                    <a:pt x="2246" y="1600"/>
                    <a:pt x="2343" y="1116"/>
                    <a:pt x="2169" y="695"/>
                  </a:cubicBezTo>
                  <a:cubicBezTo>
                    <a:pt x="1994" y="273"/>
                    <a:pt x="1582" y="0"/>
                    <a:pt x="1127"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29;p64">
              <a:extLst>
                <a:ext uri="{FF2B5EF4-FFF2-40B4-BE49-F238E27FC236}">
                  <a16:creationId xmlns:a16="http://schemas.microsoft.com/office/drawing/2014/main" id="{94D55E7D-51B5-7A40-B798-D6FE993A4486}"/>
                </a:ext>
              </a:extLst>
            </p:cNvPr>
            <p:cNvSpPr/>
            <p:nvPr/>
          </p:nvSpPr>
          <p:spPr>
            <a:xfrm>
              <a:off x="16382925" y="3706625"/>
              <a:ext cx="70975" cy="18950"/>
            </a:xfrm>
            <a:custGeom>
              <a:avLst/>
              <a:gdLst/>
              <a:ahLst/>
              <a:cxnLst/>
              <a:rect l="l" t="t" r="r" b="b"/>
              <a:pathLst>
                <a:path w="2839" h="758" extrusionOk="0">
                  <a:moveTo>
                    <a:pt x="1419" y="0"/>
                  </a:moveTo>
                  <a:cubicBezTo>
                    <a:pt x="636" y="0"/>
                    <a:pt x="1" y="169"/>
                    <a:pt x="1" y="379"/>
                  </a:cubicBezTo>
                  <a:cubicBezTo>
                    <a:pt x="1" y="588"/>
                    <a:pt x="636" y="758"/>
                    <a:pt x="1419" y="758"/>
                  </a:cubicBezTo>
                  <a:cubicBezTo>
                    <a:pt x="2203" y="758"/>
                    <a:pt x="2838" y="588"/>
                    <a:pt x="2838" y="379"/>
                  </a:cubicBezTo>
                  <a:cubicBezTo>
                    <a:pt x="2838" y="169"/>
                    <a:pt x="2203" y="0"/>
                    <a:pt x="1419"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0;p64">
              <a:extLst>
                <a:ext uri="{FF2B5EF4-FFF2-40B4-BE49-F238E27FC236}">
                  <a16:creationId xmlns:a16="http://schemas.microsoft.com/office/drawing/2014/main" id="{DE2F4943-6B4F-E44F-B710-1ED3E9A69C81}"/>
                </a:ext>
              </a:extLst>
            </p:cNvPr>
            <p:cNvSpPr/>
            <p:nvPr/>
          </p:nvSpPr>
          <p:spPr>
            <a:xfrm>
              <a:off x="16487400" y="3745175"/>
              <a:ext cx="28225" cy="68875"/>
            </a:xfrm>
            <a:custGeom>
              <a:avLst/>
              <a:gdLst/>
              <a:ahLst/>
              <a:cxnLst/>
              <a:rect l="l" t="t" r="r" b="b"/>
              <a:pathLst>
                <a:path w="1129" h="2755" extrusionOk="0">
                  <a:moveTo>
                    <a:pt x="235" y="1"/>
                  </a:moveTo>
                  <a:cubicBezTo>
                    <a:pt x="226" y="1"/>
                    <a:pt x="217" y="2"/>
                    <a:pt x="208" y="4"/>
                  </a:cubicBezTo>
                  <a:cubicBezTo>
                    <a:pt x="6" y="57"/>
                    <a:pt x="1" y="715"/>
                    <a:pt x="197" y="1472"/>
                  </a:cubicBezTo>
                  <a:cubicBezTo>
                    <a:pt x="386" y="2199"/>
                    <a:pt x="691" y="2754"/>
                    <a:pt x="894" y="2754"/>
                  </a:cubicBezTo>
                  <a:cubicBezTo>
                    <a:pt x="903" y="2754"/>
                    <a:pt x="912" y="2753"/>
                    <a:pt x="920" y="2751"/>
                  </a:cubicBezTo>
                  <a:cubicBezTo>
                    <a:pt x="1124" y="2698"/>
                    <a:pt x="1128" y="2042"/>
                    <a:pt x="932" y="1283"/>
                  </a:cubicBezTo>
                  <a:cubicBezTo>
                    <a:pt x="744" y="556"/>
                    <a:pt x="438" y="1"/>
                    <a:pt x="235"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1;p64">
              <a:extLst>
                <a:ext uri="{FF2B5EF4-FFF2-40B4-BE49-F238E27FC236}">
                  <a16:creationId xmlns:a16="http://schemas.microsoft.com/office/drawing/2014/main" id="{556E85E5-E596-DC42-A2E7-F0EC0CA42491}"/>
                </a:ext>
              </a:extLst>
            </p:cNvPr>
            <p:cNvSpPr/>
            <p:nvPr/>
          </p:nvSpPr>
          <p:spPr>
            <a:xfrm>
              <a:off x="16435500" y="3848625"/>
              <a:ext cx="64375" cy="43175"/>
            </a:xfrm>
            <a:custGeom>
              <a:avLst/>
              <a:gdLst/>
              <a:ahLst/>
              <a:cxnLst/>
              <a:rect l="l" t="t" r="r" b="b"/>
              <a:pathLst>
                <a:path w="2575" h="1727" extrusionOk="0">
                  <a:moveTo>
                    <a:pt x="2301" y="1"/>
                  </a:moveTo>
                  <a:cubicBezTo>
                    <a:pt x="2051" y="1"/>
                    <a:pt x="1570" y="210"/>
                    <a:pt x="1073" y="551"/>
                  </a:cubicBezTo>
                  <a:cubicBezTo>
                    <a:pt x="428" y="995"/>
                    <a:pt x="1" y="1496"/>
                    <a:pt x="119" y="1668"/>
                  </a:cubicBezTo>
                  <a:cubicBezTo>
                    <a:pt x="146" y="1708"/>
                    <a:pt x="200" y="1727"/>
                    <a:pt x="275" y="1727"/>
                  </a:cubicBezTo>
                  <a:cubicBezTo>
                    <a:pt x="525" y="1727"/>
                    <a:pt x="1007" y="1517"/>
                    <a:pt x="1503" y="1176"/>
                  </a:cubicBezTo>
                  <a:cubicBezTo>
                    <a:pt x="2149" y="731"/>
                    <a:pt x="2575" y="232"/>
                    <a:pt x="2457" y="59"/>
                  </a:cubicBezTo>
                  <a:cubicBezTo>
                    <a:pt x="2429" y="20"/>
                    <a:pt x="2375" y="1"/>
                    <a:pt x="2301"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2;p64">
              <a:extLst>
                <a:ext uri="{FF2B5EF4-FFF2-40B4-BE49-F238E27FC236}">
                  <a16:creationId xmlns:a16="http://schemas.microsoft.com/office/drawing/2014/main" id="{65253F19-4583-BA4B-BCE2-46683A34CFFC}"/>
                </a:ext>
              </a:extLst>
            </p:cNvPr>
            <p:cNvSpPr/>
            <p:nvPr/>
          </p:nvSpPr>
          <p:spPr>
            <a:xfrm>
              <a:off x="16339075" y="3847425"/>
              <a:ext cx="63875" cy="44000"/>
            </a:xfrm>
            <a:custGeom>
              <a:avLst/>
              <a:gdLst/>
              <a:ahLst/>
              <a:cxnLst/>
              <a:rect l="l" t="t" r="r" b="b"/>
              <a:pathLst>
                <a:path w="2555" h="1760" extrusionOk="0">
                  <a:moveTo>
                    <a:pt x="273" y="1"/>
                  </a:moveTo>
                  <a:cubicBezTo>
                    <a:pt x="201" y="1"/>
                    <a:pt x="149" y="19"/>
                    <a:pt x="122" y="58"/>
                  </a:cubicBezTo>
                  <a:cubicBezTo>
                    <a:pt x="1" y="228"/>
                    <a:pt x="419" y="734"/>
                    <a:pt x="1058" y="1189"/>
                  </a:cubicBezTo>
                  <a:cubicBezTo>
                    <a:pt x="1554" y="1542"/>
                    <a:pt x="2035" y="1760"/>
                    <a:pt x="2283" y="1760"/>
                  </a:cubicBezTo>
                  <a:cubicBezTo>
                    <a:pt x="2354" y="1760"/>
                    <a:pt x="2406" y="1742"/>
                    <a:pt x="2434" y="1703"/>
                  </a:cubicBezTo>
                  <a:cubicBezTo>
                    <a:pt x="2555" y="1533"/>
                    <a:pt x="2136" y="1027"/>
                    <a:pt x="1497" y="571"/>
                  </a:cubicBezTo>
                  <a:cubicBezTo>
                    <a:pt x="1002" y="218"/>
                    <a:pt x="521" y="1"/>
                    <a:pt x="273"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3;p64">
              <a:extLst>
                <a:ext uri="{FF2B5EF4-FFF2-40B4-BE49-F238E27FC236}">
                  <a16:creationId xmlns:a16="http://schemas.microsoft.com/office/drawing/2014/main" id="{3A6F0925-7FA4-0E40-B08C-B358F3CA932A}"/>
                </a:ext>
              </a:extLst>
            </p:cNvPr>
            <p:cNvSpPr/>
            <p:nvPr/>
          </p:nvSpPr>
          <p:spPr>
            <a:xfrm>
              <a:off x="16324175" y="3744000"/>
              <a:ext cx="29025" cy="68600"/>
            </a:xfrm>
            <a:custGeom>
              <a:avLst/>
              <a:gdLst/>
              <a:ahLst/>
              <a:cxnLst/>
              <a:rect l="l" t="t" r="r" b="b"/>
              <a:pathLst>
                <a:path w="1161" h="2744" extrusionOk="0">
                  <a:moveTo>
                    <a:pt x="930" y="1"/>
                  </a:moveTo>
                  <a:cubicBezTo>
                    <a:pt x="726" y="1"/>
                    <a:pt x="415" y="550"/>
                    <a:pt x="215" y="1271"/>
                  </a:cubicBezTo>
                  <a:cubicBezTo>
                    <a:pt x="6" y="2026"/>
                    <a:pt x="0" y="2684"/>
                    <a:pt x="202" y="2739"/>
                  </a:cubicBezTo>
                  <a:cubicBezTo>
                    <a:pt x="211" y="2742"/>
                    <a:pt x="221" y="2743"/>
                    <a:pt x="230" y="2743"/>
                  </a:cubicBezTo>
                  <a:cubicBezTo>
                    <a:pt x="433" y="2743"/>
                    <a:pt x="746" y="2194"/>
                    <a:pt x="945" y="1474"/>
                  </a:cubicBezTo>
                  <a:cubicBezTo>
                    <a:pt x="1155" y="718"/>
                    <a:pt x="1160" y="60"/>
                    <a:pt x="958" y="4"/>
                  </a:cubicBezTo>
                  <a:cubicBezTo>
                    <a:pt x="949" y="2"/>
                    <a:pt x="940" y="1"/>
                    <a:pt x="930"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4;p64">
              <a:extLst>
                <a:ext uri="{FF2B5EF4-FFF2-40B4-BE49-F238E27FC236}">
                  <a16:creationId xmlns:a16="http://schemas.microsoft.com/office/drawing/2014/main" id="{BA2224F6-0DF4-6D43-814E-B10F0A271273}"/>
                </a:ext>
              </a:extLst>
            </p:cNvPr>
            <p:cNvSpPr/>
            <p:nvPr/>
          </p:nvSpPr>
          <p:spPr>
            <a:xfrm>
              <a:off x="16825650" y="3040750"/>
              <a:ext cx="61925" cy="105550"/>
            </a:xfrm>
            <a:custGeom>
              <a:avLst/>
              <a:gdLst/>
              <a:ahLst/>
              <a:cxnLst/>
              <a:rect l="l" t="t" r="r" b="b"/>
              <a:pathLst>
                <a:path w="2477" h="4222" extrusionOk="0">
                  <a:moveTo>
                    <a:pt x="1" y="0"/>
                  </a:moveTo>
                  <a:lnTo>
                    <a:pt x="1631" y="4222"/>
                  </a:lnTo>
                  <a:lnTo>
                    <a:pt x="2477" y="4222"/>
                  </a:lnTo>
                  <a:lnTo>
                    <a:pt x="2477" y="0"/>
                  </a:ln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35;p64">
              <a:extLst>
                <a:ext uri="{FF2B5EF4-FFF2-40B4-BE49-F238E27FC236}">
                  <a16:creationId xmlns:a16="http://schemas.microsoft.com/office/drawing/2014/main" id="{0D241871-9B8B-5B4E-916E-8DEB6B73F316}"/>
                </a:ext>
              </a:extLst>
            </p:cNvPr>
            <p:cNvSpPr/>
            <p:nvPr/>
          </p:nvSpPr>
          <p:spPr>
            <a:xfrm>
              <a:off x="16853925" y="2892675"/>
              <a:ext cx="74050" cy="181525"/>
            </a:xfrm>
            <a:custGeom>
              <a:avLst/>
              <a:gdLst/>
              <a:ahLst/>
              <a:cxnLst/>
              <a:rect l="l" t="t" r="r" b="b"/>
              <a:pathLst>
                <a:path w="2962" h="7261" extrusionOk="0">
                  <a:moveTo>
                    <a:pt x="1295" y="0"/>
                  </a:moveTo>
                  <a:cubicBezTo>
                    <a:pt x="1289" y="0"/>
                    <a:pt x="1284" y="0"/>
                    <a:pt x="1279" y="0"/>
                  </a:cubicBezTo>
                  <a:lnTo>
                    <a:pt x="0" y="12"/>
                  </a:lnTo>
                  <a:lnTo>
                    <a:pt x="67" y="7260"/>
                  </a:lnTo>
                  <a:lnTo>
                    <a:pt x="1346" y="7247"/>
                  </a:lnTo>
                  <a:cubicBezTo>
                    <a:pt x="2241" y="7239"/>
                    <a:pt x="2962" y="6506"/>
                    <a:pt x="2953" y="5610"/>
                  </a:cubicBezTo>
                  <a:lnTo>
                    <a:pt x="2916" y="1608"/>
                  </a:lnTo>
                  <a:cubicBezTo>
                    <a:pt x="2909" y="717"/>
                    <a:pt x="2184" y="0"/>
                    <a:pt x="1295" y="0"/>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36;p64">
              <a:extLst>
                <a:ext uri="{FF2B5EF4-FFF2-40B4-BE49-F238E27FC236}">
                  <a16:creationId xmlns:a16="http://schemas.microsoft.com/office/drawing/2014/main" id="{8E451339-F87F-B340-A2CC-47FB02992E05}"/>
                </a:ext>
              </a:extLst>
            </p:cNvPr>
            <p:cNvSpPr/>
            <p:nvPr/>
          </p:nvSpPr>
          <p:spPr>
            <a:xfrm>
              <a:off x="16878700" y="3004475"/>
              <a:ext cx="50100" cy="20050"/>
            </a:xfrm>
            <a:custGeom>
              <a:avLst/>
              <a:gdLst/>
              <a:ahLst/>
              <a:cxnLst/>
              <a:rect l="l" t="t" r="r" b="b"/>
              <a:pathLst>
                <a:path w="2004" h="802" extrusionOk="0">
                  <a:moveTo>
                    <a:pt x="1996" y="0"/>
                  </a:moveTo>
                  <a:lnTo>
                    <a:pt x="0" y="19"/>
                  </a:lnTo>
                  <a:lnTo>
                    <a:pt x="7" y="802"/>
                  </a:lnTo>
                  <a:lnTo>
                    <a:pt x="2004" y="783"/>
                  </a:lnTo>
                  <a:lnTo>
                    <a:pt x="1996" y="0"/>
                  </a:lnTo>
                  <a:close/>
                </a:path>
              </a:pathLst>
            </a:custGeom>
            <a:solidFill>
              <a:srgbClr val="FFFFFF"/>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37;p64">
              <a:extLst>
                <a:ext uri="{FF2B5EF4-FFF2-40B4-BE49-F238E27FC236}">
                  <a16:creationId xmlns:a16="http://schemas.microsoft.com/office/drawing/2014/main" id="{AC18AF10-B6C0-B94E-A0E3-3E53931B476E}"/>
                </a:ext>
              </a:extLst>
            </p:cNvPr>
            <p:cNvSpPr/>
            <p:nvPr/>
          </p:nvSpPr>
          <p:spPr>
            <a:xfrm>
              <a:off x="15860075" y="2543950"/>
              <a:ext cx="450275" cy="217125"/>
            </a:xfrm>
            <a:custGeom>
              <a:avLst/>
              <a:gdLst/>
              <a:ahLst/>
              <a:cxnLst/>
              <a:rect l="l" t="t" r="r" b="b"/>
              <a:pathLst>
                <a:path w="18011" h="8685" extrusionOk="0">
                  <a:moveTo>
                    <a:pt x="1" y="0"/>
                  </a:moveTo>
                  <a:lnTo>
                    <a:pt x="1" y="8684"/>
                  </a:lnTo>
                  <a:lnTo>
                    <a:pt x="18010" y="8684"/>
                  </a:lnTo>
                  <a:cubicBezTo>
                    <a:pt x="18010" y="8684"/>
                    <a:pt x="14442" y="4609"/>
                    <a:pt x="8728" y="2026"/>
                  </a:cubicBezTo>
                  <a:cubicBezTo>
                    <a:pt x="4246" y="0"/>
                    <a:pt x="1" y="0"/>
                    <a:pt x="1" y="0"/>
                  </a:cubicBezTo>
                  <a:close/>
                </a:path>
              </a:pathLst>
            </a:custGeom>
            <a:solidFill>
              <a:schemeClr val="accent4"/>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241;p36">
            <a:extLst>
              <a:ext uri="{FF2B5EF4-FFF2-40B4-BE49-F238E27FC236}">
                <a16:creationId xmlns:a16="http://schemas.microsoft.com/office/drawing/2014/main" id="{DA734873-D3C3-3F43-923E-1B74E57B68AB}"/>
              </a:ext>
            </a:extLst>
          </p:cNvPr>
          <p:cNvSpPr txBox="1">
            <a:spLocks/>
          </p:cNvSpPr>
          <p:nvPr/>
        </p:nvSpPr>
        <p:spPr>
          <a:xfrm>
            <a:off x="3964880" y="361781"/>
            <a:ext cx="1209804" cy="48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r">
              <a:defRPr sz="2800">
                <a:solidFill>
                  <a:schemeClr val="dk1"/>
                </a:solidFill>
                <a:latin typeface="Pathway Gothic One"/>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ym typeface="Pathway Gothic One"/>
              </a:rPr>
              <a:t>Topics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1;p42">
            <a:extLst>
              <a:ext uri="{FF2B5EF4-FFF2-40B4-BE49-F238E27FC236}">
                <a16:creationId xmlns:a16="http://schemas.microsoft.com/office/drawing/2014/main" id="{D06AE8E2-6818-6340-913B-DA076D14FA45}"/>
              </a:ext>
            </a:extLst>
          </p:cNvPr>
          <p:cNvSpPr txBox="1">
            <a:spLocks/>
          </p:cNvSpPr>
          <p:nvPr/>
        </p:nvSpPr>
        <p:spPr>
          <a:xfrm>
            <a:off x="1256349" y="1751075"/>
            <a:ext cx="5012645" cy="164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000" dirty="0">
                <a:solidFill>
                  <a:schemeClr val="dk1"/>
                </a:solidFill>
                <a:latin typeface="Pathway Gothic One"/>
                <a:sym typeface="Pathway Gothic One"/>
              </a:rPr>
              <a:t>Final Recommendation</a:t>
            </a:r>
          </a:p>
          <a:p>
            <a:r>
              <a:rPr lang="en-US" sz="2400" dirty="0">
                <a:solidFill>
                  <a:schemeClr val="dk1"/>
                </a:solidFill>
                <a:latin typeface="Pathway Gothic One"/>
                <a:sym typeface="Pathway Gothic One"/>
              </a:rPr>
              <a:t>(Ryan/Flo)</a:t>
            </a:r>
          </a:p>
        </p:txBody>
      </p:sp>
      <p:sp>
        <p:nvSpPr>
          <p:cNvPr id="5" name="Google Shape;292;p42">
            <a:extLst>
              <a:ext uri="{FF2B5EF4-FFF2-40B4-BE49-F238E27FC236}">
                <a16:creationId xmlns:a16="http://schemas.microsoft.com/office/drawing/2014/main" id="{34274048-7CD5-614B-81AF-D1B108F71E74}"/>
              </a:ext>
            </a:extLst>
          </p:cNvPr>
          <p:cNvSpPr/>
          <p:nvPr/>
        </p:nvSpPr>
        <p:spPr>
          <a:xfrm rot="-5400000" flipH="1">
            <a:off x="215825" y="2451750"/>
            <a:ext cx="1312200" cy="31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21;p36">
            <a:extLst>
              <a:ext uri="{FF2B5EF4-FFF2-40B4-BE49-F238E27FC236}">
                <a16:creationId xmlns:a16="http://schemas.microsoft.com/office/drawing/2014/main" id="{4E08CF63-3844-C74A-9EFB-1E6EC6E8274D}"/>
              </a:ext>
            </a:extLst>
          </p:cNvPr>
          <p:cNvGrpSpPr/>
          <p:nvPr/>
        </p:nvGrpSpPr>
        <p:grpSpPr>
          <a:xfrm>
            <a:off x="5171034" y="2965667"/>
            <a:ext cx="3610854" cy="1995773"/>
            <a:chOff x="8339025" y="-225900"/>
            <a:chExt cx="2848575" cy="1574450"/>
          </a:xfrm>
        </p:grpSpPr>
        <p:sp>
          <p:nvSpPr>
            <p:cNvPr id="7" name="Google Shape;822;p36">
              <a:extLst>
                <a:ext uri="{FF2B5EF4-FFF2-40B4-BE49-F238E27FC236}">
                  <a16:creationId xmlns:a16="http://schemas.microsoft.com/office/drawing/2014/main" id="{56CBC992-2E6E-F843-ACEC-0435B5649879}"/>
                </a:ext>
              </a:extLst>
            </p:cNvPr>
            <p:cNvSpPr/>
            <p:nvPr/>
          </p:nvSpPr>
          <p:spPr>
            <a:xfrm>
              <a:off x="10752400" y="992650"/>
              <a:ext cx="221575" cy="110800"/>
            </a:xfrm>
            <a:custGeom>
              <a:avLst/>
              <a:gdLst/>
              <a:ahLst/>
              <a:cxnLst/>
              <a:rect l="l" t="t" r="r" b="b"/>
              <a:pathLst>
                <a:path w="8863" h="4432" extrusionOk="0">
                  <a:moveTo>
                    <a:pt x="0" y="1"/>
                  </a:moveTo>
                  <a:lnTo>
                    <a:pt x="0" y="4432"/>
                  </a:lnTo>
                  <a:lnTo>
                    <a:pt x="8863" y="4432"/>
                  </a:lnTo>
                  <a:lnTo>
                    <a:pt x="88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23;p36">
              <a:extLst>
                <a:ext uri="{FF2B5EF4-FFF2-40B4-BE49-F238E27FC236}">
                  <a16:creationId xmlns:a16="http://schemas.microsoft.com/office/drawing/2014/main" id="{01D2100E-3EF0-984F-9641-649860C69BF3}"/>
                </a:ext>
              </a:extLst>
            </p:cNvPr>
            <p:cNvSpPr/>
            <p:nvPr/>
          </p:nvSpPr>
          <p:spPr>
            <a:xfrm>
              <a:off x="10776125" y="992650"/>
              <a:ext cx="23750" cy="87075"/>
            </a:xfrm>
            <a:custGeom>
              <a:avLst/>
              <a:gdLst/>
              <a:ahLst/>
              <a:cxnLst/>
              <a:rect l="l" t="t" r="r" b="b"/>
              <a:pathLst>
                <a:path w="950" h="3483" extrusionOk="0">
                  <a:moveTo>
                    <a:pt x="1" y="1"/>
                  </a:moveTo>
                  <a:lnTo>
                    <a:pt x="1" y="3482"/>
                  </a:lnTo>
                  <a:lnTo>
                    <a:pt x="950" y="3482"/>
                  </a:lnTo>
                  <a:lnTo>
                    <a:pt x="9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24;p36">
              <a:extLst>
                <a:ext uri="{FF2B5EF4-FFF2-40B4-BE49-F238E27FC236}">
                  <a16:creationId xmlns:a16="http://schemas.microsoft.com/office/drawing/2014/main" id="{EA211E04-E0BC-2C4B-99F1-EE47C7BC2076}"/>
                </a:ext>
              </a:extLst>
            </p:cNvPr>
            <p:cNvSpPr/>
            <p:nvPr/>
          </p:nvSpPr>
          <p:spPr>
            <a:xfrm>
              <a:off x="10926475" y="992650"/>
              <a:ext cx="23775" cy="87075"/>
            </a:xfrm>
            <a:custGeom>
              <a:avLst/>
              <a:gdLst/>
              <a:ahLst/>
              <a:cxnLst/>
              <a:rect l="l" t="t" r="r" b="b"/>
              <a:pathLst>
                <a:path w="951" h="3483" extrusionOk="0">
                  <a:moveTo>
                    <a:pt x="1" y="1"/>
                  </a:moveTo>
                  <a:lnTo>
                    <a:pt x="1" y="3482"/>
                  </a:lnTo>
                  <a:lnTo>
                    <a:pt x="950" y="3482"/>
                  </a:lnTo>
                  <a:lnTo>
                    <a:pt x="9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25;p36">
              <a:extLst>
                <a:ext uri="{FF2B5EF4-FFF2-40B4-BE49-F238E27FC236}">
                  <a16:creationId xmlns:a16="http://schemas.microsoft.com/office/drawing/2014/main" id="{F81D0D4C-A623-8B47-AAAA-D5280468B43F}"/>
                </a:ext>
              </a:extLst>
            </p:cNvPr>
            <p:cNvSpPr/>
            <p:nvPr/>
          </p:nvSpPr>
          <p:spPr>
            <a:xfrm>
              <a:off x="10728650" y="1079700"/>
              <a:ext cx="276975" cy="71225"/>
            </a:xfrm>
            <a:custGeom>
              <a:avLst/>
              <a:gdLst/>
              <a:ahLst/>
              <a:cxnLst/>
              <a:rect l="l" t="t" r="r" b="b"/>
              <a:pathLst>
                <a:path w="11079" h="2849" extrusionOk="0">
                  <a:moveTo>
                    <a:pt x="1368" y="0"/>
                  </a:moveTo>
                  <a:cubicBezTo>
                    <a:pt x="612" y="0"/>
                    <a:pt x="1" y="612"/>
                    <a:pt x="1" y="1367"/>
                  </a:cubicBezTo>
                  <a:lnTo>
                    <a:pt x="1" y="1481"/>
                  </a:lnTo>
                  <a:cubicBezTo>
                    <a:pt x="1" y="2236"/>
                    <a:pt x="614" y="2849"/>
                    <a:pt x="1368" y="2849"/>
                  </a:cubicBezTo>
                  <a:lnTo>
                    <a:pt x="9711" y="2849"/>
                  </a:lnTo>
                  <a:cubicBezTo>
                    <a:pt x="10466" y="2849"/>
                    <a:pt x="11078" y="2237"/>
                    <a:pt x="11078" y="1481"/>
                  </a:cubicBezTo>
                  <a:lnTo>
                    <a:pt x="11078" y="1367"/>
                  </a:lnTo>
                  <a:cubicBezTo>
                    <a:pt x="11078" y="612"/>
                    <a:pt x="10466" y="0"/>
                    <a:pt x="9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26;p36">
              <a:extLst>
                <a:ext uri="{FF2B5EF4-FFF2-40B4-BE49-F238E27FC236}">
                  <a16:creationId xmlns:a16="http://schemas.microsoft.com/office/drawing/2014/main" id="{E235599A-78D3-6B40-A840-A45F1D537545}"/>
                </a:ext>
              </a:extLst>
            </p:cNvPr>
            <p:cNvSpPr/>
            <p:nvPr/>
          </p:nvSpPr>
          <p:spPr>
            <a:xfrm>
              <a:off x="10356775" y="945175"/>
              <a:ext cx="688400" cy="63300"/>
            </a:xfrm>
            <a:custGeom>
              <a:avLst/>
              <a:gdLst/>
              <a:ahLst/>
              <a:cxnLst/>
              <a:rect l="l" t="t" r="r" b="b"/>
              <a:pathLst>
                <a:path w="27536" h="2532" extrusionOk="0">
                  <a:moveTo>
                    <a:pt x="0" y="1"/>
                  </a:moveTo>
                  <a:lnTo>
                    <a:pt x="0" y="2532"/>
                  </a:lnTo>
                  <a:lnTo>
                    <a:pt x="27536" y="2532"/>
                  </a:lnTo>
                  <a:lnTo>
                    <a:pt x="27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7;p36">
              <a:extLst>
                <a:ext uri="{FF2B5EF4-FFF2-40B4-BE49-F238E27FC236}">
                  <a16:creationId xmlns:a16="http://schemas.microsoft.com/office/drawing/2014/main" id="{A1EEDB39-BA14-3749-AD14-A5644CC8A224}"/>
                </a:ext>
              </a:extLst>
            </p:cNvPr>
            <p:cNvSpPr/>
            <p:nvPr/>
          </p:nvSpPr>
          <p:spPr>
            <a:xfrm>
              <a:off x="9138050" y="375675"/>
              <a:ext cx="91175" cy="514125"/>
            </a:xfrm>
            <a:custGeom>
              <a:avLst/>
              <a:gdLst/>
              <a:ahLst/>
              <a:cxnLst/>
              <a:rect l="l" t="t" r="r" b="b"/>
              <a:pathLst>
                <a:path w="3647" h="20565" fill="none" extrusionOk="0">
                  <a:moveTo>
                    <a:pt x="0" y="1"/>
                  </a:moveTo>
                  <a:lnTo>
                    <a:pt x="3647" y="858"/>
                  </a:lnTo>
                  <a:lnTo>
                    <a:pt x="3647" y="20564"/>
                  </a:lnTo>
                </a:path>
              </a:pathLst>
            </a:custGeom>
            <a:noFill/>
            <a:ln w="237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8;p36">
              <a:extLst>
                <a:ext uri="{FF2B5EF4-FFF2-40B4-BE49-F238E27FC236}">
                  <a16:creationId xmlns:a16="http://schemas.microsoft.com/office/drawing/2014/main" id="{7AF7D2A2-33EC-4E49-B177-A2EC65598D14}"/>
                </a:ext>
              </a:extLst>
            </p:cNvPr>
            <p:cNvSpPr/>
            <p:nvPr/>
          </p:nvSpPr>
          <p:spPr>
            <a:xfrm>
              <a:off x="8578300" y="842300"/>
              <a:ext cx="1913000" cy="292800"/>
            </a:xfrm>
            <a:custGeom>
              <a:avLst/>
              <a:gdLst/>
              <a:ahLst/>
              <a:cxnLst/>
              <a:rect l="l" t="t" r="r" b="b"/>
              <a:pathLst>
                <a:path w="76520" h="11712" extrusionOk="0">
                  <a:moveTo>
                    <a:pt x="7293" y="1"/>
                  </a:moveTo>
                  <a:cubicBezTo>
                    <a:pt x="3014" y="1"/>
                    <a:pt x="1" y="1577"/>
                    <a:pt x="1" y="5856"/>
                  </a:cubicBezTo>
                  <a:cubicBezTo>
                    <a:pt x="1" y="10135"/>
                    <a:pt x="3014" y="11711"/>
                    <a:pt x="7293" y="11711"/>
                  </a:cubicBezTo>
                  <a:lnTo>
                    <a:pt x="76520" y="11711"/>
                  </a:lnTo>
                  <a:lnTo>
                    <a:pt x="76520" y="2222"/>
                  </a:lnTo>
                  <a:cubicBezTo>
                    <a:pt x="76520" y="2222"/>
                    <a:pt x="30386" y="2263"/>
                    <a:pt x="29145" y="2263"/>
                  </a:cubicBezTo>
                  <a:lnTo>
                    <a:pt x="26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9;p36">
              <a:extLst>
                <a:ext uri="{FF2B5EF4-FFF2-40B4-BE49-F238E27FC236}">
                  <a16:creationId xmlns:a16="http://schemas.microsoft.com/office/drawing/2014/main" id="{05228DD8-BDF8-A843-BE6D-E59D34731A23}"/>
                </a:ext>
              </a:extLst>
            </p:cNvPr>
            <p:cNvSpPr/>
            <p:nvPr/>
          </p:nvSpPr>
          <p:spPr>
            <a:xfrm>
              <a:off x="8368475" y="209275"/>
              <a:ext cx="817225" cy="902075"/>
            </a:xfrm>
            <a:custGeom>
              <a:avLst/>
              <a:gdLst/>
              <a:ahLst/>
              <a:cxnLst/>
              <a:rect l="l" t="t" r="r" b="b"/>
              <a:pathLst>
                <a:path w="32689" h="36083" extrusionOk="0">
                  <a:moveTo>
                    <a:pt x="7938" y="1"/>
                  </a:moveTo>
                  <a:lnTo>
                    <a:pt x="3865" y="6776"/>
                  </a:lnTo>
                  <a:lnTo>
                    <a:pt x="38" y="18477"/>
                  </a:lnTo>
                  <a:lnTo>
                    <a:pt x="0" y="36083"/>
                  </a:lnTo>
                  <a:lnTo>
                    <a:pt x="14015" y="36083"/>
                  </a:lnTo>
                  <a:cubicBezTo>
                    <a:pt x="14015" y="28803"/>
                    <a:pt x="20699" y="28487"/>
                    <a:pt x="20699" y="28487"/>
                  </a:cubicBezTo>
                  <a:lnTo>
                    <a:pt x="32689" y="28487"/>
                  </a:lnTo>
                  <a:lnTo>
                    <a:pt x="32689" y="2643"/>
                  </a:lnTo>
                  <a:cubicBezTo>
                    <a:pt x="32689" y="1305"/>
                    <a:pt x="31465" y="1"/>
                    <a:pt x="30128" y="1"/>
                  </a:cubicBezTo>
                  <a:lnTo>
                    <a:pt x="29958" y="1"/>
                  </a:lnTo>
                  <a:cubicBezTo>
                    <a:pt x="29912" y="1"/>
                    <a:pt x="29870" y="12"/>
                    <a:pt x="29826" y="15"/>
                  </a:cubicBezTo>
                  <a:lnTo>
                    <a:pt x="29814" y="1"/>
                  </a:lnTo>
                  <a:close/>
                </a:path>
              </a:pathLst>
            </a:custGeom>
            <a:solidFill>
              <a:srgbClr val="FFE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0;p36">
              <a:extLst>
                <a:ext uri="{FF2B5EF4-FFF2-40B4-BE49-F238E27FC236}">
                  <a16:creationId xmlns:a16="http://schemas.microsoft.com/office/drawing/2014/main" id="{04CB391F-6B4E-EE47-B76C-F95720764D88}"/>
                </a:ext>
              </a:extLst>
            </p:cNvPr>
            <p:cNvSpPr/>
            <p:nvPr/>
          </p:nvSpPr>
          <p:spPr>
            <a:xfrm>
              <a:off x="8522775" y="264675"/>
              <a:ext cx="552150" cy="417575"/>
            </a:xfrm>
            <a:custGeom>
              <a:avLst/>
              <a:gdLst/>
              <a:ahLst/>
              <a:cxnLst/>
              <a:rect l="l" t="t" r="r" b="b"/>
              <a:pathLst>
                <a:path w="22086" h="16703" extrusionOk="0">
                  <a:moveTo>
                    <a:pt x="7386" y="1"/>
                  </a:moveTo>
                  <a:cubicBezTo>
                    <a:pt x="854" y="4432"/>
                    <a:pt x="0" y="16702"/>
                    <a:pt x="0" y="16702"/>
                  </a:cubicBezTo>
                  <a:cubicBezTo>
                    <a:pt x="19903" y="14196"/>
                    <a:pt x="22085" y="10768"/>
                    <a:pt x="22085" y="10768"/>
                  </a:cubicBezTo>
                  <a:lnTo>
                    <a:pt x="22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1;p36">
              <a:extLst>
                <a:ext uri="{FF2B5EF4-FFF2-40B4-BE49-F238E27FC236}">
                  <a16:creationId xmlns:a16="http://schemas.microsoft.com/office/drawing/2014/main" id="{CAEEC2A5-11FC-1D4F-8A17-35C82431DA8C}"/>
                </a:ext>
              </a:extLst>
            </p:cNvPr>
            <p:cNvSpPr/>
            <p:nvPr/>
          </p:nvSpPr>
          <p:spPr>
            <a:xfrm>
              <a:off x="8979950" y="715675"/>
              <a:ext cx="87075" cy="142475"/>
            </a:xfrm>
            <a:custGeom>
              <a:avLst/>
              <a:gdLst/>
              <a:ahLst/>
              <a:cxnLst/>
              <a:rect l="l" t="t" r="r" b="b"/>
              <a:pathLst>
                <a:path w="3483" h="5699" extrusionOk="0">
                  <a:moveTo>
                    <a:pt x="1" y="1"/>
                  </a:moveTo>
                  <a:lnTo>
                    <a:pt x="1" y="5699"/>
                  </a:lnTo>
                  <a:lnTo>
                    <a:pt x="3482" y="5699"/>
                  </a:lnTo>
                  <a:lnTo>
                    <a:pt x="3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2;p36">
              <a:extLst>
                <a:ext uri="{FF2B5EF4-FFF2-40B4-BE49-F238E27FC236}">
                  <a16:creationId xmlns:a16="http://schemas.microsoft.com/office/drawing/2014/main" id="{E4D87C63-D6C9-1E45-AEF1-9CBC6EB047F7}"/>
                </a:ext>
              </a:extLst>
            </p:cNvPr>
            <p:cNvSpPr/>
            <p:nvPr/>
          </p:nvSpPr>
          <p:spPr>
            <a:xfrm>
              <a:off x="8979950" y="810650"/>
              <a:ext cx="87075" cy="47500"/>
            </a:xfrm>
            <a:custGeom>
              <a:avLst/>
              <a:gdLst/>
              <a:ahLst/>
              <a:cxnLst/>
              <a:rect l="l" t="t" r="r" b="b"/>
              <a:pathLst>
                <a:path w="3483" h="1900" extrusionOk="0">
                  <a:moveTo>
                    <a:pt x="1" y="1"/>
                  </a:moveTo>
                  <a:lnTo>
                    <a:pt x="1" y="1900"/>
                  </a:lnTo>
                  <a:lnTo>
                    <a:pt x="3482" y="1900"/>
                  </a:lnTo>
                  <a:lnTo>
                    <a:pt x="3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3;p36">
              <a:extLst>
                <a:ext uri="{FF2B5EF4-FFF2-40B4-BE49-F238E27FC236}">
                  <a16:creationId xmlns:a16="http://schemas.microsoft.com/office/drawing/2014/main" id="{42776BE3-A1B6-2D47-B43B-C1114C1678CB}"/>
                </a:ext>
              </a:extLst>
            </p:cNvPr>
            <p:cNvSpPr/>
            <p:nvPr/>
          </p:nvSpPr>
          <p:spPr>
            <a:xfrm>
              <a:off x="8457725" y="1032225"/>
              <a:ext cx="158275" cy="55400"/>
            </a:xfrm>
            <a:custGeom>
              <a:avLst/>
              <a:gdLst/>
              <a:ahLst/>
              <a:cxnLst/>
              <a:rect l="l" t="t" r="r" b="b"/>
              <a:pathLst>
                <a:path w="6331" h="2216" extrusionOk="0">
                  <a:moveTo>
                    <a:pt x="1067" y="0"/>
                  </a:moveTo>
                  <a:cubicBezTo>
                    <a:pt x="475" y="0"/>
                    <a:pt x="0" y="476"/>
                    <a:pt x="0" y="1066"/>
                  </a:cubicBezTo>
                  <a:lnTo>
                    <a:pt x="0" y="1149"/>
                  </a:lnTo>
                  <a:cubicBezTo>
                    <a:pt x="0" y="1740"/>
                    <a:pt x="475" y="2215"/>
                    <a:pt x="1067" y="2215"/>
                  </a:cubicBezTo>
                  <a:lnTo>
                    <a:pt x="5264" y="2215"/>
                  </a:lnTo>
                  <a:cubicBezTo>
                    <a:pt x="5855" y="2215"/>
                    <a:pt x="6330" y="1740"/>
                    <a:pt x="6330" y="1149"/>
                  </a:cubicBezTo>
                  <a:lnTo>
                    <a:pt x="6330" y="1066"/>
                  </a:lnTo>
                  <a:cubicBezTo>
                    <a:pt x="6330" y="476"/>
                    <a:pt x="5855" y="0"/>
                    <a:pt x="5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4;p36">
              <a:extLst>
                <a:ext uri="{FF2B5EF4-FFF2-40B4-BE49-F238E27FC236}">
                  <a16:creationId xmlns:a16="http://schemas.microsoft.com/office/drawing/2014/main" id="{2A4A61D9-F7E5-2043-953A-C45687E5861D}"/>
                </a:ext>
              </a:extLst>
            </p:cNvPr>
            <p:cNvSpPr/>
            <p:nvPr/>
          </p:nvSpPr>
          <p:spPr>
            <a:xfrm>
              <a:off x="8521025" y="1032025"/>
              <a:ext cx="94975" cy="55600"/>
            </a:xfrm>
            <a:custGeom>
              <a:avLst/>
              <a:gdLst/>
              <a:ahLst/>
              <a:cxnLst/>
              <a:rect l="l" t="t" r="r" b="b"/>
              <a:pathLst>
                <a:path w="3799" h="2224" extrusionOk="0">
                  <a:moveTo>
                    <a:pt x="2692" y="1"/>
                  </a:moveTo>
                  <a:cubicBezTo>
                    <a:pt x="2642" y="1"/>
                    <a:pt x="2591" y="3"/>
                    <a:pt x="2539" y="8"/>
                  </a:cubicBezTo>
                  <a:lnTo>
                    <a:pt x="0" y="8"/>
                  </a:lnTo>
                  <a:lnTo>
                    <a:pt x="0" y="2223"/>
                  </a:lnTo>
                  <a:lnTo>
                    <a:pt x="2539" y="2223"/>
                  </a:lnTo>
                  <a:cubicBezTo>
                    <a:pt x="3416" y="2223"/>
                    <a:pt x="3798" y="1903"/>
                    <a:pt x="3798" y="1285"/>
                  </a:cubicBezTo>
                  <a:lnTo>
                    <a:pt x="3798" y="931"/>
                  </a:lnTo>
                  <a:cubicBezTo>
                    <a:pt x="3798" y="361"/>
                    <a:pt x="3293" y="1"/>
                    <a:pt x="26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5;p36">
              <a:extLst>
                <a:ext uri="{FF2B5EF4-FFF2-40B4-BE49-F238E27FC236}">
                  <a16:creationId xmlns:a16="http://schemas.microsoft.com/office/drawing/2014/main" id="{17DA936E-1BF6-144D-BB5D-8867A4283031}"/>
                </a:ext>
              </a:extLst>
            </p:cNvPr>
            <p:cNvSpPr/>
            <p:nvPr/>
          </p:nvSpPr>
          <p:spPr>
            <a:xfrm>
              <a:off x="8368475" y="214800"/>
              <a:ext cx="198450" cy="482475"/>
            </a:xfrm>
            <a:custGeom>
              <a:avLst/>
              <a:gdLst/>
              <a:ahLst/>
              <a:cxnLst/>
              <a:rect l="l" t="t" r="r" b="b"/>
              <a:pathLst>
                <a:path w="7938" h="19299" extrusionOk="0">
                  <a:moveTo>
                    <a:pt x="7938" y="0"/>
                  </a:moveTo>
                  <a:cubicBezTo>
                    <a:pt x="7938" y="0"/>
                    <a:pt x="0" y="6191"/>
                    <a:pt x="39" y="19295"/>
                  </a:cubicBezTo>
                  <a:cubicBezTo>
                    <a:pt x="39" y="19295"/>
                    <a:pt x="96" y="19299"/>
                    <a:pt x="188" y="19299"/>
                  </a:cubicBezTo>
                  <a:cubicBezTo>
                    <a:pt x="523" y="19299"/>
                    <a:pt x="1311" y="19247"/>
                    <a:pt x="1368" y="18763"/>
                  </a:cubicBezTo>
                  <a:cubicBezTo>
                    <a:pt x="2583" y="8374"/>
                    <a:pt x="6969" y="3191"/>
                    <a:pt x="7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6;p36">
              <a:extLst>
                <a:ext uri="{FF2B5EF4-FFF2-40B4-BE49-F238E27FC236}">
                  <a16:creationId xmlns:a16="http://schemas.microsoft.com/office/drawing/2014/main" id="{341EA5FF-8B1E-F74D-AE6C-E91945713497}"/>
                </a:ext>
              </a:extLst>
            </p:cNvPr>
            <p:cNvSpPr/>
            <p:nvPr/>
          </p:nvSpPr>
          <p:spPr>
            <a:xfrm>
              <a:off x="8362775" y="810650"/>
              <a:ext cx="31650" cy="253225"/>
            </a:xfrm>
            <a:custGeom>
              <a:avLst/>
              <a:gdLst/>
              <a:ahLst/>
              <a:cxnLst/>
              <a:rect l="l" t="t" r="r" b="b"/>
              <a:pathLst>
                <a:path w="1266" h="10129" extrusionOk="0">
                  <a:moveTo>
                    <a:pt x="610" y="1"/>
                  </a:moveTo>
                  <a:cubicBezTo>
                    <a:pt x="272" y="1"/>
                    <a:pt x="0" y="273"/>
                    <a:pt x="0" y="611"/>
                  </a:cubicBezTo>
                  <a:lnTo>
                    <a:pt x="0" y="9519"/>
                  </a:lnTo>
                  <a:cubicBezTo>
                    <a:pt x="0" y="9857"/>
                    <a:pt x="272" y="10129"/>
                    <a:pt x="610" y="10129"/>
                  </a:cubicBezTo>
                  <a:lnTo>
                    <a:pt x="656" y="10129"/>
                  </a:lnTo>
                  <a:cubicBezTo>
                    <a:pt x="994" y="10129"/>
                    <a:pt x="1266" y="9857"/>
                    <a:pt x="1266" y="9519"/>
                  </a:cubicBezTo>
                  <a:lnTo>
                    <a:pt x="1266" y="611"/>
                  </a:lnTo>
                  <a:cubicBezTo>
                    <a:pt x="1266" y="273"/>
                    <a:pt x="994" y="1"/>
                    <a:pt x="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7;p36">
              <a:extLst>
                <a:ext uri="{FF2B5EF4-FFF2-40B4-BE49-F238E27FC236}">
                  <a16:creationId xmlns:a16="http://schemas.microsoft.com/office/drawing/2014/main" id="{7E206E51-6348-094D-BD65-7A48FD821C54}"/>
                </a:ext>
              </a:extLst>
            </p:cNvPr>
            <p:cNvSpPr/>
            <p:nvPr/>
          </p:nvSpPr>
          <p:spPr>
            <a:xfrm>
              <a:off x="8339025" y="1111325"/>
              <a:ext cx="411500" cy="55425"/>
            </a:xfrm>
            <a:custGeom>
              <a:avLst/>
              <a:gdLst/>
              <a:ahLst/>
              <a:cxnLst/>
              <a:rect l="l" t="t" r="r" b="b"/>
              <a:pathLst>
                <a:path w="16460" h="2217" extrusionOk="0">
                  <a:moveTo>
                    <a:pt x="1066" y="1"/>
                  </a:moveTo>
                  <a:cubicBezTo>
                    <a:pt x="478" y="1"/>
                    <a:pt x="1" y="478"/>
                    <a:pt x="1" y="1068"/>
                  </a:cubicBezTo>
                  <a:lnTo>
                    <a:pt x="1" y="1150"/>
                  </a:lnTo>
                  <a:cubicBezTo>
                    <a:pt x="1" y="1739"/>
                    <a:pt x="478" y="2216"/>
                    <a:pt x="1066" y="2216"/>
                  </a:cubicBezTo>
                  <a:lnTo>
                    <a:pt x="15392" y="2216"/>
                  </a:lnTo>
                  <a:cubicBezTo>
                    <a:pt x="15982" y="2216"/>
                    <a:pt x="16459" y="1739"/>
                    <a:pt x="16459" y="1150"/>
                  </a:cubicBezTo>
                  <a:lnTo>
                    <a:pt x="16459" y="1068"/>
                  </a:lnTo>
                  <a:cubicBezTo>
                    <a:pt x="16459" y="478"/>
                    <a:pt x="15982" y="1"/>
                    <a:pt x="153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8;p36">
              <a:extLst>
                <a:ext uri="{FF2B5EF4-FFF2-40B4-BE49-F238E27FC236}">
                  <a16:creationId xmlns:a16="http://schemas.microsoft.com/office/drawing/2014/main" id="{9FC94FAD-D357-EA40-9F48-F8AE557E9332}"/>
                </a:ext>
              </a:extLst>
            </p:cNvPr>
            <p:cNvSpPr/>
            <p:nvPr/>
          </p:nvSpPr>
          <p:spPr>
            <a:xfrm>
              <a:off x="8565475" y="-92050"/>
              <a:ext cx="632400" cy="301350"/>
            </a:xfrm>
            <a:custGeom>
              <a:avLst/>
              <a:gdLst/>
              <a:ahLst/>
              <a:cxnLst/>
              <a:rect l="l" t="t" r="r" b="b"/>
              <a:pathLst>
                <a:path w="25296" h="12054" extrusionOk="0">
                  <a:moveTo>
                    <a:pt x="24514" y="1"/>
                  </a:moveTo>
                  <a:cubicBezTo>
                    <a:pt x="2439" y="1"/>
                    <a:pt x="1" y="12054"/>
                    <a:pt x="1" y="12054"/>
                  </a:cubicBezTo>
                  <a:lnTo>
                    <a:pt x="22675" y="12054"/>
                  </a:lnTo>
                  <a:cubicBezTo>
                    <a:pt x="23587" y="12054"/>
                    <a:pt x="24328" y="10471"/>
                    <a:pt x="24328" y="10471"/>
                  </a:cubicBezTo>
                  <a:cubicBezTo>
                    <a:pt x="25296" y="8819"/>
                    <a:pt x="24670" y="1"/>
                    <a:pt x="24670" y="1"/>
                  </a:cubicBezTo>
                  <a:cubicBezTo>
                    <a:pt x="24618" y="1"/>
                    <a:pt x="24566" y="1"/>
                    <a:pt x="24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9;p36">
              <a:extLst>
                <a:ext uri="{FF2B5EF4-FFF2-40B4-BE49-F238E27FC236}">
                  <a16:creationId xmlns:a16="http://schemas.microsoft.com/office/drawing/2014/main" id="{EA347ECD-F163-3F40-ACA8-8F5FC856BCED}"/>
                </a:ext>
              </a:extLst>
            </p:cNvPr>
            <p:cNvSpPr/>
            <p:nvPr/>
          </p:nvSpPr>
          <p:spPr>
            <a:xfrm>
              <a:off x="8800525" y="958275"/>
              <a:ext cx="390250" cy="390275"/>
            </a:xfrm>
            <a:custGeom>
              <a:avLst/>
              <a:gdLst/>
              <a:ahLst/>
              <a:cxnLst/>
              <a:rect l="l" t="t" r="r" b="b"/>
              <a:pathLst>
                <a:path w="15610" h="15611" extrusionOk="0">
                  <a:moveTo>
                    <a:pt x="7804" y="0"/>
                  </a:moveTo>
                  <a:cubicBezTo>
                    <a:pt x="3495" y="0"/>
                    <a:pt x="0" y="3495"/>
                    <a:pt x="0" y="7806"/>
                  </a:cubicBezTo>
                  <a:cubicBezTo>
                    <a:pt x="0" y="12115"/>
                    <a:pt x="3495" y="15610"/>
                    <a:pt x="7804" y="15610"/>
                  </a:cubicBezTo>
                  <a:cubicBezTo>
                    <a:pt x="12115" y="15610"/>
                    <a:pt x="15610" y="12115"/>
                    <a:pt x="15610" y="7806"/>
                  </a:cubicBezTo>
                  <a:cubicBezTo>
                    <a:pt x="15610" y="3495"/>
                    <a:pt x="12115" y="0"/>
                    <a:pt x="7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0;p36">
              <a:extLst>
                <a:ext uri="{FF2B5EF4-FFF2-40B4-BE49-F238E27FC236}">
                  <a16:creationId xmlns:a16="http://schemas.microsoft.com/office/drawing/2014/main" id="{DBE1BEBA-D60C-F944-BC61-72EEDC1A910C}"/>
                </a:ext>
              </a:extLst>
            </p:cNvPr>
            <p:cNvSpPr/>
            <p:nvPr/>
          </p:nvSpPr>
          <p:spPr>
            <a:xfrm>
              <a:off x="8868850" y="1026625"/>
              <a:ext cx="253550" cy="253550"/>
            </a:xfrm>
            <a:custGeom>
              <a:avLst/>
              <a:gdLst/>
              <a:ahLst/>
              <a:cxnLst/>
              <a:rect l="l" t="t" r="r" b="b"/>
              <a:pathLst>
                <a:path w="10142" h="10142" extrusionOk="0">
                  <a:moveTo>
                    <a:pt x="5071" y="1"/>
                  </a:moveTo>
                  <a:cubicBezTo>
                    <a:pt x="2270" y="1"/>
                    <a:pt x="0" y="2272"/>
                    <a:pt x="0" y="5072"/>
                  </a:cubicBezTo>
                  <a:cubicBezTo>
                    <a:pt x="0" y="7872"/>
                    <a:pt x="2271" y="10142"/>
                    <a:pt x="5071" y="10142"/>
                  </a:cubicBezTo>
                  <a:cubicBezTo>
                    <a:pt x="7872" y="10142"/>
                    <a:pt x="10141" y="7872"/>
                    <a:pt x="10141" y="5072"/>
                  </a:cubicBezTo>
                  <a:cubicBezTo>
                    <a:pt x="10141" y="2271"/>
                    <a:pt x="7872" y="1"/>
                    <a:pt x="50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1;p36">
              <a:extLst>
                <a:ext uri="{FF2B5EF4-FFF2-40B4-BE49-F238E27FC236}">
                  <a16:creationId xmlns:a16="http://schemas.microsoft.com/office/drawing/2014/main" id="{A2E7A038-0EDF-5740-B077-CCE5656BF919}"/>
                </a:ext>
              </a:extLst>
            </p:cNvPr>
            <p:cNvSpPr/>
            <p:nvPr/>
          </p:nvSpPr>
          <p:spPr>
            <a:xfrm>
              <a:off x="8955675" y="1116375"/>
              <a:ext cx="77000" cy="74075"/>
            </a:xfrm>
            <a:custGeom>
              <a:avLst/>
              <a:gdLst/>
              <a:ahLst/>
              <a:cxnLst/>
              <a:rect l="l" t="t" r="r" b="b"/>
              <a:pathLst>
                <a:path w="3080" h="2963" extrusionOk="0">
                  <a:moveTo>
                    <a:pt x="1598" y="0"/>
                  </a:moveTo>
                  <a:cubicBezTo>
                    <a:pt x="1000" y="0"/>
                    <a:pt x="459" y="361"/>
                    <a:pt x="230" y="914"/>
                  </a:cubicBezTo>
                  <a:cubicBezTo>
                    <a:pt x="1" y="1468"/>
                    <a:pt x="128" y="2104"/>
                    <a:pt x="551" y="2528"/>
                  </a:cubicBezTo>
                  <a:cubicBezTo>
                    <a:pt x="835" y="2811"/>
                    <a:pt x="1213" y="2962"/>
                    <a:pt x="1599" y="2962"/>
                  </a:cubicBezTo>
                  <a:cubicBezTo>
                    <a:pt x="1790" y="2962"/>
                    <a:pt x="1982" y="2925"/>
                    <a:pt x="2165" y="2850"/>
                  </a:cubicBezTo>
                  <a:cubicBezTo>
                    <a:pt x="2719" y="2620"/>
                    <a:pt x="3079" y="2081"/>
                    <a:pt x="3079" y="1482"/>
                  </a:cubicBezTo>
                  <a:cubicBezTo>
                    <a:pt x="3079" y="663"/>
                    <a:pt x="2417" y="0"/>
                    <a:pt x="1598" y="0"/>
                  </a:cubicBezTo>
                  <a:close/>
                </a:path>
              </a:pathLst>
            </a:custGeom>
            <a:solidFill>
              <a:schemeClr val="accent1"/>
            </a:solidFill>
            <a:ln w="7900" cap="flat" cmpd="sng">
              <a:solidFill>
                <a:schemeClr val="accent2"/>
              </a:solidFill>
              <a:prstDash val="solid"/>
              <a:miter lim="10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2;p36">
              <a:extLst>
                <a:ext uri="{FF2B5EF4-FFF2-40B4-BE49-F238E27FC236}">
                  <a16:creationId xmlns:a16="http://schemas.microsoft.com/office/drawing/2014/main" id="{9FEBAC17-F974-0A46-8746-C0DD678ECB3F}"/>
                </a:ext>
              </a:extLst>
            </p:cNvPr>
            <p:cNvSpPr/>
            <p:nvPr/>
          </p:nvSpPr>
          <p:spPr>
            <a:xfrm>
              <a:off x="8964125" y="1048025"/>
              <a:ext cx="63325" cy="15850"/>
            </a:xfrm>
            <a:custGeom>
              <a:avLst/>
              <a:gdLst/>
              <a:ahLst/>
              <a:cxnLst/>
              <a:rect l="l" t="t" r="r" b="b"/>
              <a:pathLst>
                <a:path w="2533" h="634" extrusionOk="0">
                  <a:moveTo>
                    <a:pt x="0" y="1"/>
                  </a:moveTo>
                  <a:lnTo>
                    <a:pt x="0" y="634"/>
                  </a:lnTo>
                  <a:lnTo>
                    <a:pt x="2533" y="634"/>
                  </a:lnTo>
                  <a:lnTo>
                    <a:pt x="2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3;p36">
              <a:extLst>
                <a:ext uri="{FF2B5EF4-FFF2-40B4-BE49-F238E27FC236}">
                  <a16:creationId xmlns:a16="http://schemas.microsoft.com/office/drawing/2014/main" id="{138678A5-5606-7043-9F3E-331E42D234E7}"/>
                </a:ext>
              </a:extLst>
            </p:cNvPr>
            <p:cNvSpPr/>
            <p:nvPr/>
          </p:nvSpPr>
          <p:spPr>
            <a:xfrm>
              <a:off x="8964125" y="1245850"/>
              <a:ext cx="63325" cy="15850"/>
            </a:xfrm>
            <a:custGeom>
              <a:avLst/>
              <a:gdLst/>
              <a:ahLst/>
              <a:cxnLst/>
              <a:rect l="l" t="t" r="r" b="b"/>
              <a:pathLst>
                <a:path w="2533" h="634" extrusionOk="0">
                  <a:moveTo>
                    <a:pt x="0" y="1"/>
                  </a:moveTo>
                  <a:lnTo>
                    <a:pt x="0" y="634"/>
                  </a:lnTo>
                  <a:lnTo>
                    <a:pt x="2533" y="634"/>
                  </a:lnTo>
                  <a:lnTo>
                    <a:pt x="2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4;p36">
              <a:extLst>
                <a:ext uri="{FF2B5EF4-FFF2-40B4-BE49-F238E27FC236}">
                  <a16:creationId xmlns:a16="http://schemas.microsoft.com/office/drawing/2014/main" id="{F201EF9E-01AE-CB4E-AD41-81C0023D7277}"/>
                </a:ext>
              </a:extLst>
            </p:cNvPr>
            <p:cNvSpPr/>
            <p:nvPr/>
          </p:nvSpPr>
          <p:spPr>
            <a:xfrm>
              <a:off x="9074900" y="1127175"/>
              <a:ext cx="15850" cy="55400"/>
            </a:xfrm>
            <a:custGeom>
              <a:avLst/>
              <a:gdLst/>
              <a:ahLst/>
              <a:cxnLst/>
              <a:rect l="l" t="t" r="r" b="b"/>
              <a:pathLst>
                <a:path w="634" h="2216" extrusionOk="0">
                  <a:moveTo>
                    <a:pt x="0" y="0"/>
                  </a:moveTo>
                  <a:lnTo>
                    <a:pt x="0" y="2215"/>
                  </a:lnTo>
                  <a:lnTo>
                    <a:pt x="634" y="2215"/>
                  </a:lnTo>
                  <a:lnTo>
                    <a:pt x="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5;p36">
              <a:extLst>
                <a:ext uri="{FF2B5EF4-FFF2-40B4-BE49-F238E27FC236}">
                  <a16:creationId xmlns:a16="http://schemas.microsoft.com/office/drawing/2014/main" id="{918215A8-731F-2B4F-853D-31A554324EC1}"/>
                </a:ext>
              </a:extLst>
            </p:cNvPr>
            <p:cNvSpPr/>
            <p:nvPr/>
          </p:nvSpPr>
          <p:spPr>
            <a:xfrm>
              <a:off x="8892900" y="1127175"/>
              <a:ext cx="15875" cy="55400"/>
            </a:xfrm>
            <a:custGeom>
              <a:avLst/>
              <a:gdLst/>
              <a:ahLst/>
              <a:cxnLst/>
              <a:rect l="l" t="t" r="r" b="b"/>
              <a:pathLst>
                <a:path w="635" h="2216" extrusionOk="0">
                  <a:moveTo>
                    <a:pt x="1" y="0"/>
                  </a:moveTo>
                  <a:lnTo>
                    <a:pt x="1" y="2215"/>
                  </a:lnTo>
                  <a:lnTo>
                    <a:pt x="634" y="2215"/>
                  </a:lnTo>
                  <a:lnTo>
                    <a:pt x="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6;p36">
              <a:extLst>
                <a:ext uri="{FF2B5EF4-FFF2-40B4-BE49-F238E27FC236}">
                  <a16:creationId xmlns:a16="http://schemas.microsoft.com/office/drawing/2014/main" id="{EDF949EB-874E-2244-A70C-A7C80885BA46}"/>
                </a:ext>
              </a:extLst>
            </p:cNvPr>
            <p:cNvSpPr/>
            <p:nvPr/>
          </p:nvSpPr>
          <p:spPr>
            <a:xfrm>
              <a:off x="9478450" y="1055950"/>
              <a:ext cx="862500" cy="55400"/>
            </a:xfrm>
            <a:custGeom>
              <a:avLst/>
              <a:gdLst/>
              <a:ahLst/>
              <a:cxnLst/>
              <a:rect l="l" t="t" r="r" b="b"/>
              <a:pathLst>
                <a:path w="34500" h="2216" extrusionOk="0">
                  <a:moveTo>
                    <a:pt x="1" y="1"/>
                  </a:moveTo>
                  <a:lnTo>
                    <a:pt x="1" y="2216"/>
                  </a:lnTo>
                  <a:lnTo>
                    <a:pt x="34500" y="2216"/>
                  </a:lnTo>
                  <a:lnTo>
                    <a:pt x="345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7;p36">
              <a:extLst>
                <a:ext uri="{FF2B5EF4-FFF2-40B4-BE49-F238E27FC236}">
                  <a16:creationId xmlns:a16="http://schemas.microsoft.com/office/drawing/2014/main" id="{987E4594-5712-2A4D-8F85-C7C348ED365E}"/>
                </a:ext>
              </a:extLst>
            </p:cNvPr>
            <p:cNvSpPr/>
            <p:nvPr/>
          </p:nvSpPr>
          <p:spPr>
            <a:xfrm>
              <a:off x="10293150" y="958275"/>
              <a:ext cx="390250" cy="390275"/>
            </a:xfrm>
            <a:custGeom>
              <a:avLst/>
              <a:gdLst/>
              <a:ahLst/>
              <a:cxnLst/>
              <a:rect l="l" t="t" r="r" b="b"/>
              <a:pathLst>
                <a:path w="15610" h="15611" extrusionOk="0">
                  <a:moveTo>
                    <a:pt x="7805" y="0"/>
                  </a:moveTo>
                  <a:cubicBezTo>
                    <a:pt x="3495" y="0"/>
                    <a:pt x="0" y="3495"/>
                    <a:pt x="0" y="7806"/>
                  </a:cubicBezTo>
                  <a:cubicBezTo>
                    <a:pt x="0" y="12115"/>
                    <a:pt x="3495" y="15610"/>
                    <a:pt x="7805" y="15610"/>
                  </a:cubicBezTo>
                  <a:cubicBezTo>
                    <a:pt x="12115" y="15610"/>
                    <a:pt x="15610" y="12115"/>
                    <a:pt x="15610" y="7806"/>
                  </a:cubicBezTo>
                  <a:cubicBezTo>
                    <a:pt x="15610" y="3495"/>
                    <a:pt x="12115" y="0"/>
                    <a:pt x="7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8;p36">
              <a:extLst>
                <a:ext uri="{FF2B5EF4-FFF2-40B4-BE49-F238E27FC236}">
                  <a16:creationId xmlns:a16="http://schemas.microsoft.com/office/drawing/2014/main" id="{F8144BCC-5802-DC46-9E6C-0A4227E58BD9}"/>
                </a:ext>
              </a:extLst>
            </p:cNvPr>
            <p:cNvSpPr/>
            <p:nvPr/>
          </p:nvSpPr>
          <p:spPr>
            <a:xfrm>
              <a:off x="10361525" y="1026625"/>
              <a:ext cx="253525" cy="253550"/>
            </a:xfrm>
            <a:custGeom>
              <a:avLst/>
              <a:gdLst/>
              <a:ahLst/>
              <a:cxnLst/>
              <a:rect l="l" t="t" r="r" b="b"/>
              <a:pathLst>
                <a:path w="10141" h="10142" extrusionOk="0">
                  <a:moveTo>
                    <a:pt x="5070" y="1"/>
                  </a:moveTo>
                  <a:cubicBezTo>
                    <a:pt x="2270" y="1"/>
                    <a:pt x="1" y="2272"/>
                    <a:pt x="1" y="5072"/>
                  </a:cubicBezTo>
                  <a:cubicBezTo>
                    <a:pt x="1" y="7872"/>
                    <a:pt x="2270" y="10142"/>
                    <a:pt x="5070" y="10142"/>
                  </a:cubicBezTo>
                  <a:cubicBezTo>
                    <a:pt x="7870" y="10142"/>
                    <a:pt x="10140" y="7872"/>
                    <a:pt x="10140" y="5072"/>
                  </a:cubicBezTo>
                  <a:cubicBezTo>
                    <a:pt x="10140" y="2271"/>
                    <a:pt x="7870" y="1"/>
                    <a:pt x="5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9;p36">
              <a:extLst>
                <a:ext uri="{FF2B5EF4-FFF2-40B4-BE49-F238E27FC236}">
                  <a16:creationId xmlns:a16="http://schemas.microsoft.com/office/drawing/2014/main" id="{D31FD266-3851-6744-B721-28983B4F7F56}"/>
                </a:ext>
              </a:extLst>
            </p:cNvPr>
            <p:cNvSpPr/>
            <p:nvPr/>
          </p:nvSpPr>
          <p:spPr>
            <a:xfrm>
              <a:off x="10448325" y="1116375"/>
              <a:ext cx="77000" cy="74075"/>
            </a:xfrm>
            <a:custGeom>
              <a:avLst/>
              <a:gdLst/>
              <a:ahLst/>
              <a:cxnLst/>
              <a:rect l="l" t="t" r="r" b="b"/>
              <a:pathLst>
                <a:path w="3080" h="2963" extrusionOk="0">
                  <a:moveTo>
                    <a:pt x="1598" y="0"/>
                  </a:moveTo>
                  <a:cubicBezTo>
                    <a:pt x="1000" y="0"/>
                    <a:pt x="459" y="360"/>
                    <a:pt x="230" y="914"/>
                  </a:cubicBezTo>
                  <a:cubicBezTo>
                    <a:pt x="1" y="1468"/>
                    <a:pt x="126" y="2104"/>
                    <a:pt x="550" y="2529"/>
                  </a:cubicBezTo>
                  <a:cubicBezTo>
                    <a:pt x="833" y="2812"/>
                    <a:pt x="1212" y="2963"/>
                    <a:pt x="1597" y="2963"/>
                  </a:cubicBezTo>
                  <a:cubicBezTo>
                    <a:pt x="1789" y="2963"/>
                    <a:pt x="1982" y="2926"/>
                    <a:pt x="2165" y="2850"/>
                  </a:cubicBezTo>
                  <a:cubicBezTo>
                    <a:pt x="2719" y="2620"/>
                    <a:pt x="3079" y="2081"/>
                    <a:pt x="3079" y="1482"/>
                  </a:cubicBezTo>
                  <a:cubicBezTo>
                    <a:pt x="3079" y="663"/>
                    <a:pt x="2417" y="0"/>
                    <a:pt x="1598" y="0"/>
                  </a:cubicBezTo>
                  <a:close/>
                </a:path>
              </a:pathLst>
            </a:custGeom>
            <a:solidFill>
              <a:schemeClr val="accent1"/>
            </a:solidFill>
            <a:ln w="7900" cap="flat" cmpd="sng">
              <a:solidFill>
                <a:schemeClr val="accent2"/>
              </a:solidFill>
              <a:prstDash val="solid"/>
              <a:miter lim="10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0;p36">
              <a:extLst>
                <a:ext uri="{FF2B5EF4-FFF2-40B4-BE49-F238E27FC236}">
                  <a16:creationId xmlns:a16="http://schemas.microsoft.com/office/drawing/2014/main" id="{0FC95D71-3F55-7E42-9C48-53A36986FECD}"/>
                </a:ext>
              </a:extLst>
            </p:cNvPr>
            <p:cNvSpPr/>
            <p:nvPr/>
          </p:nvSpPr>
          <p:spPr>
            <a:xfrm>
              <a:off x="10459625" y="1048025"/>
              <a:ext cx="55425" cy="15850"/>
            </a:xfrm>
            <a:custGeom>
              <a:avLst/>
              <a:gdLst/>
              <a:ahLst/>
              <a:cxnLst/>
              <a:rect l="l" t="t" r="r" b="b"/>
              <a:pathLst>
                <a:path w="2217" h="634" extrusionOk="0">
                  <a:moveTo>
                    <a:pt x="0" y="1"/>
                  </a:moveTo>
                  <a:lnTo>
                    <a:pt x="0" y="634"/>
                  </a:lnTo>
                  <a:lnTo>
                    <a:pt x="2216" y="634"/>
                  </a:lnTo>
                  <a:lnTo>
                    <a:pt x="2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1;p36">
              <a:extLst>
                <a:ext uri="{FF2B5EF4-FFF2-40B4-BE49-F238E27FC236}">
                  <a16:creationId xmlns:a16="http://schemas.microsoft.com/office/drawing/2014/main" id="{94144E1B-313D-8349-A8E5-9D4C3B197FC8}"/>
                </a:ext>
              </a:extLst>
            </p:cNvPr>
            <p:cNvSpPr/>
            <p:nvPr/>
          </p:nvSpPr>
          <p:spPr>
            <a:xfrm>
              <a:off x="10459625" y="1245850"/>
              <a:ext cx="55425" cy="15850"/>
            </a:xfrm>
            <a:custGeom>
              <a:avLst/>
              <a:gdLst/>
              <a:ahLst/>
              <a:cxnLst/>
              <a:rect l="l" t="t" r="r" b="b"/>
              <a:pathLst>
                <a:path w="2217" h="634" extrusionOk="0">
                  <a:moveTo>
                    <a:pt x="0" y="1"/>
                  </a:moveTo>
                  <a:lnTo>
                    <a:pt x="0" y="634"/>
                  </a:lnTo>
                  <a:lnTo>
                    <a:pt x="2216" y="634"/>
                  </a:lnTo>
                  <a:lnTo>
                    <a:pt x="2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2;p36">
              <a:extLst>
                <a:ext uri="{FF2B5EF4-FFF2-40B4-BE49-F238E27FC236}">
                  <a16:creationId xmlns:a16="http://schemas.microsoft.com/office/drawing/2014/main" id="{958C23CA-664D-CD4F-A20D-246748FF6FC2}"/>
                </a:ext>
              </a:extLst>
            </p:cNvPr>
            <p:cNvSpPr/>
            <p:nvPr/>
          </p:nvSpPr>
          <p:spPr>
            <a:xfrm>
              <a:off x="10570400" y="1127175"/>
              <a:ext cx="15850" cy="55400"/>
            </a:xfrm>
            <a:custGeom>
              <a:avLst/>
              <a:gdLst/>
              <a:ahLst/>
              <a:cxnLst/>
              <a:rect l="l" t="t" r="r" b="b"/>
              <a:pathLst>
                <a:path w="634" h="2216" extrusionOk="0">
                  <a:moveTo>
                    <a:pt x="0" y="0"/>
                  </a:moveTo>
                  <a:lnTo>
                    <a:pt x="0" y="2215"/>
                  </a:lnTo>
                  <a:lnTo>
                    <a:pt x="634" y="2215"/>
                  </a:lnTo>
                  <a:lnTo>
                    <a:pt x="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3;p36">
              <a:extLst>
                <a:ext uri="{FF2B5EF4-FFF2-40B4-BE49-F238E27FC236}">
                  <a16:creationId xmlns:a16="http://schemas.microsoft.com/office/drawing/2014/main" id="{14FDD9FB-3288-1F4C-8D09-DC488302F4A8}"/>
                </a:ext>
              </a:extLst>
            </p:cNvPr>
            <p:cNvSpPr/>
            <p:nvPr/>
          </p:nvSpPr>
          <p:spPr>
            <a:xfrm>
              <a:off x="10388400" y="1127175"/>
              <a:ext cx="15875" cy="55400"/>
            </a:xfrm>
            <a:custGeom>
              <a:avLst/>
              <a:gdLst/>
              <a:ahLst/>
              <a:cxnLst/>
              <a:rect l="l" t="t" r="r" b="b"/>
              <a:pathLst>
                <a:path w="635" h="2216" extrusionOk="0">
                  <a:moveTo>
                    <a:pt x="1" y="0"/>
                  </a:moveTo>
                  <a:lnTo>
                    <a:pt x="1" y="2215"/>
                  </a:lnTo>
                  <a:lnTo>
                    <a:pt x="634" y="2215"/>
                  </a:lnTo>
                  <a:lnTo>
                    <a:pt x="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4;p36">
              <a:extLst>
                <a:ext uri="{FF2B5EF4-FFF2-40B4-BE49-F238E27FC236}">
                  <a16:creationId xmlns:a16="http://schemas.microsoft.com/office/drawing/2014/main" id="{97404A28-A502-4442-9B08-E3CADEC7DEEB}"/>
                </a:ext>
              </a:extLst>
            </p:cNvPr>
            <p:cNvSpPr/>
            <p:nvPr/>
          </p:nvSpPr>
          <p:spPr>
            <a:xfrm>
              <a:off x="8469600" y="270325"/>
              <a:ext cx="424850" cy="685125"/>
            </a:xfrm>
            <a:custGeom>
              <a:avLst/>
              <a:gdLst/>
              <a:ahLst/>
              <a:cxnLst/>
              <a:rect l="l" t="t" r="r" b="b"/>
              <a:pathLst>
                <a:path w="16994" h="27405" fill="none" extrusionOk="0">
                  <a:moveTo>
                    <a:pt x="5979" y="1"/>
                  </a:moveTo>
                  <a:cubicBezTo>
                    <a:pt x="5979" y="1"/>
                    <a:pt x="0" y="8794"/>
                    <a:pt x="317" y="17533"/>
                  </a:cubicBezTo>
                  <a:lnTo>
                    <a:pt x="317" y="27404"/>
                  </a:lnTo>
                  <a:lnTo>
                    <a:pt x="9778" y="27390"/>
                  </a:lnTo>
                  <a:cubicBezTo>
                    <a:pt x="9778" y="27390"/>
                    <a:pt x="11485" y="23834"/>
                    <a:pt x="16993" y="23834"/>
                  </a:cubicBezTo>
                </a:path>
              </a:pathLst>
            </a:custGeom>
            <a:noFill/>
            <a:ln w="79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5;p36">
              <a:extLst>
                <a:ext uri="{FF2B5EF4-FFF2-40B4-BE49-F238E27FC236}">
                  <a16:creationId xmlns:a16="http://schemas.microsoft.com/office/drawing/2014/main" id="{77340C25-B092-2841-8642-74DF65D0103B}"/>
                </a:ext>
              </a:extLst>
            </p:cNvPr>
            <p:cNvSpPr/>
            <p:nvPr/>
          </p:nvSpPr>
          <p:spPr>
            <a:xfrm>
              <a:off x="8521025" y="715700"/>
              <a:ext cx="102900" cy="31675"/>
            </a:xfrm>
            <a:custGeom>
              <a:avLst/>
              <a:gdLst/>
              <a:ahLst/>
              <a:cxnLst/>
              <a:rect l="l" t="t" r="r" b="b"/>
              <a:pathLst>
                <a:path w="4116" h="1267" extrusionOk="0">
                  <a:moveTo>
                    <a:pt x="568" y="1"/>
                  </a:moveTo>
                  <a:cubicBezTo>
                    <a:pt x="254" y="1"/>
                    <a:pt x="0" y="257"/>
                    <a:pt x="0" y="571"/>
                  </a:cubicBezTo>
                  <a:lnTo>
                    <a:pt x="0" y="697"/>
                  </a:lnTo>
                  <a:cubicBezTo>
                    <a:pt x="0" y="1012"/>
                    <a:pt x="255" y="1267"/>
                    <a:pt x="570" y="1267"/>
                  </a:cubicBezTo>
                  <a:lnTo>
                    <a:pt x="3546" y="1267"/>
                  </a:lnTo>
                  <a:cubicBezTo>
                    <a:pt x="3860" y="1267"/>
                    <a:pt x="4116" y="1012"/>
                    <a:pt x="4116" y="697"/>
                  </a:cubicBezTo>
                  <a:lnTo>
                    <a:pt x="4114" y="571"/>
                  </a:lnTo>
                  <a:cubicBezTo>
                    <a:pt x="4114" y="256"/>
                    <a:pt x="3860" y="1"/>
                    <a:pt x="3545" y="1"/>
                  </a:cubicBezTo>
                  <a:lnTo>
                    <a:pt x="570" y="1"/>
                  </a:lnTo>
                  <a:cubicBezTo>
                    <a:pt x="570" y="1"/>
                    <a:pt x="569"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6;p36">
              <a:extLst>
                <a:ext uri="{FF2B5EF4-FFF2-40B4-BE49-F238E27FC236}">
                  <a16:creationId xmlns:a16="http://schemas.microsoft.com/office/drawing/2014/main" id="{DDCA19C0-CD4C-6441-BE02-036392FFC5E7}"/>
                </a:ext>
              </a:extLst>
            </p:cNvPr>
            <p:cNvSpPr/>
            <p:nvPr/>
          </p:nvSpPr>
          <p:spPr>
            <a:xfrm>
              <a:off x="9288550" y="1032225"/>
              <a:ext cx="292775" cy="126600"/>
            </a:xfrm>
            <a:custGeom>
              <a:avLst/>
              <a:gdLst/>
              <a:ahLst/>
              <a:cxnLst/>
              <a:rect l="l" t="t" r="r" b="b"/>
              <a:pathLst>
                <a:path w="11711" h="5064" extrusionOk="0">
                  <a:moveTo>
                    <a:pt x="1" y="0"/>
                  </a:moveTo>
                  <a:lnTo>
                    <a:pt x="1" y="5064"/>
                  </a:lnTo>
                  <a:lnTo>
                    <a:pt x="11711" y="5064"/>
                  </a:lnTo>
                  <a:lnTo>
                    <a:pt x="117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7;p36">
              <a:extLst>
                <a:ext uri="{FF2B5EF4-FFF2-40B4-BE49-F238E27FC236}">
                  <a16:creationId xmlns:a16="http://schemas.microsoft.com/office/drawing/2014/main" id="{E7BCF3B0-04C6-604F-B1E8-E79D85385ECC}"/>
                </a:ext>
              </a:extLst>
            </p:cNvPr>
            <p:cNvSpPr/>
            <p:nvPr/>
          </p:nvSpPr>
          <p:spPr>
            <a:xfrm>
              <a:off x="10993900" y="897700"/>
              <a:ext cx="185800" cy="166175"/>
            </a:xfrm>
            <a:custGeom>
              <a:avLst/>
              <a:gdLst/>
              <a:ahLst/>
              <a:cxnLst/>
              <a:rect l="l" t="t" r="r" b="b"/>
              <a:pathLst>
                <a:path w="7432" h="6647" extrusionOk="0">
                  <a:moveTo>
                    <a:pt x="0" y="1"/>
                  </a:moveTo>
                  <a:lnTo>
                    <a:pt x="2279" y="6647"/>
                  </a:lnTo>
                  <a:lnTo>
                    <a:pt x="7432" y="6647"/>
                  </a:lnTo>
                  <a:lnTo>
                    <a:pt x="74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8;p36">
              <a:extLst>
                <a:ext uri="{FF2B5EF4-FFF2-40B4-BE49-F238E27FC236}">
                  <a16:creationId xmlns:a16="http://schemas.microsoft.com/office/drawing/2014/main" id="{9A88507E-5FA8-674E-9F1C-E8561174B5BE}"/>
                </a:ext>
              </a:extLst>
            </p:cNvPr>
            <p:cNvSpPr/>
            <p:nvPr/>
          </p:nvSpPr>
          <p:spPr>
            <a:xfrm>
              <a:off x="9304375" y="-225900"/>
              <a:ext cx="1875325" cy="1179000"/>
            </a:xfrm>
            <a:custGeom>
              <a:avLst/>
              <a:gdLst/>
              <a:ahLst/>
              <a:cxnLst/>
              <a:rect l="l" t="t" r="r" b="b"/>
              <a:pathLst>
                <a:path w="75013" h="47160" extrusionOk="0">
                  <a:moveTo>
                    <a:pt x="0" y="0"/>
                  </a:moveTo>
                  <a:lnTo>
                    <a:pt x="0" y="47160"/>
                  </a:lnTo>
                  <a:lnTo>
                    <a:pt x="75013" y="47160"/>
                  </a:lnTo>
                  <a:lnTo>
                    <a:pt x="750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9;p36">
              <a:extLst>
                <a:ext uri="{FF2B5EF4-FFF2-40B4-BE49-F238E27FC236}">
                  <a16:creationId xmlns:a16="http://schemas.microsoft.com/office/drawing/2014/main" id="{A4EC86A4-5FD6-4746-817B-C316EA57EB48}"/>
                </a:ext>
              </a:extLst>
            </p:cNvPr>
            <p:cNvSpPr/>
            <p:nvPr/>
          </p:nvSpPr>
          <p:spPr>
            <a:xfrm>
              <a:off x="9399350" y="-154700"/>
              <a:ext cx="482675" cy="1004950"/>
            </a:xfrm>
            <a:custGeom>
              <a:avLst/>
              <a:gdLst/>
              <a:ahLst/>
              <a:cxnLst/>
              <a:rect l="l" t="t" r="r" b="b"/>
              <a:pathLst>
                <a:path w="19307" h="40198" extrusionOk="0">
                  <a:moveTo>
                    <a:pt x="2279" y="0"/>
                  </a:moveTo>
                  <a:cubicBezTo>
                    <a:pt x="1019" y="0"/>
                    <a:pt x="0" y="1021"/>
                    <a:pt x="0" y="2279"/>
                  </a:cubicBezTo>
                  <a:lnTo>
                    <a:pt x="0" y="37919"/>
                  </a:lnTo>
                  <a:cubicBezTo>
                    <a:pt x="0" y="39177"/>
                    <a:pt x="1019" y="40198"/>
                    <a:pt x="2279" y="40198"/>
                  </a:cubicBezTo>
                  <a:lnTo>
                    <a:pt x="17027" y="40198"/>
                  </a:lnTo>
                  <a:cubicBezTo>
                    <a:pt x="18286" y="40198"/>
                    <a:pt x="19307" y="39177"/>
                    <a:pt x="19307" y="37919"/>
                  </a:cubicBezTo>
                  <a:lnTo>
                    <a:pt x="19307" y="2279"/>
                  </a:lnTo>
                  <a:cubicBezTo>
                    <a:pt x="19307" y="1021"/>
                    <a:pt x="18286" y="0"/>
                    <a:pt x="17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0;p36">
              <a:extLst>
                <a:ext uri="{FF2B5EF4-FFF2-40B4-BE49-F238E27FC236}">
                  <a16:creationId xmlns:a16="http://schemas.microsoft.com/office/drawing/2014/main" id="{C68B6B21-FBD5-8646-975A-8FD90B412E5A}"/>
                </a:ext>
              </a:extLst>
            </p:cNvPr>
            <p:cNvSpPr/>
            <p:nvPr/>
          </p:nvSpPr>
          <p:spPr>
            <a:xfrm>
              <a:off x="9976950" y="-154700"/>
              <a:ext cx="482700" cy="1004950"/>
            </a:xfrm>
            <a:custGeom>
              <a:avLst/>
              <a:gdLst/>
              <a:ahLst/>
              <a:cxnLst/>
              <a:rect l="l" t="t" r="r" b="b"/>
              <a:pathLst>
                <a:path w="19308" h="40198" extrusionOk="0">
                  <a:moveTo>
                    <a:pt x="2280" y="0"/>
                  </a:moveTo>
                  <a:cubicBezTo>
                    <a:pt x="1021" y="0"/>
                    <a:pt x="1" y="1021"/>
                    <a:pt x="1" y="2279"/>
                  </a:cubicBezTo>
                  <a:lnTo>
                    <a:pt x="1" y="37919"/>
                  </a:lnTo>
                  <a:cubicBezTo>
                    <a:pt x="1" y="39177"/>
                    <a:pt x="1021" y="40198"/>
                    <a:pt x="2280" y="40198"/>
                  </a:cubicBezTo>
                  <a:lnTo>
                    <a:pt x="17029" y="40198"/>
                  </a:lnTo>
                  <a:cubicBezTo>
                    <a:pt x="18287" y="40198"/>
                    <a:pt x="19307" y="39177"/>
                    <a:pt x="19307" y="37919"/>
                  </a:cubicBezTo>
                  <a:lnTo>
                    <a:pt x="19307" y="2279"/>
                  </a:lnTo>
                  <a:cubicBezTo>
                    <a:pt x="19307" y="1021"/>
                    <a:pt x="18287" y="0"/>
                    <a:pt x="17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1;p36">
              <a:extLst>
                <a:ext uri="{FF2B5EF4-FFF2-40B4-BE49-F238E27FC236}">
                  <a16:creationId xmlns:a16="http://schemas.microsoft.com/office/drawing/2014/main" id="{3DDEB347-A9EF-EE49-B953-EC6647F2CCB5}"/>
                </a:ext>
              </a:extLst>
            </p:cNvPr>
            <p:cNvSpPr/>
            <p:nvPr/>
          </p:nvSpPr>
          <p:spPr>
            <a:xfrm>
              <a:off x="10570400" y="-154700"/>
              <a:ext cx="482725" cy="1004950"/>
            </a:xfrm>
            <a:custGeom>
              <a:avLst/>
              <a:gdLst/>
              <a:ahLst/>
              <a:cxnLst/>
              <a:rect l="l" t="t" r="r" b="b"/>
              <a:pathLst>
                <a:path w="19309" h="40198" extrusionOk="0">
                  <a:moveTo>
                    <a:pt x="2279" y="0"/>
                  </a:moveTo>
                  <a:cubicBezTo>
                    <a:pt x="1021" y="0"/>
                    <a:pt x="0" y="1021"/>
                    <a:pt x="0" y="2279"/>
                  </a:cubicBezTo>
                  <a:lnTo>
                    <a:pt x="0" y="37919"/>
                  </a:lnTo>
                  <a:cubicBezTo>
                    <a:pt x="0" y="39177"/>
                    <a:pt x="1021" y="40198"/>
                    <a:pt x="2279" y="40198"/>
                  </a:cubicBezTo>
                  <a:lnTo>
                    <a:pt x="17029" y="40198"/>
                  </a:lnTo>
                  <a:cubicBezTo>
                    <a:pt x="18288" y="40198"/>
                    <a:pt x="19308" y="39177"/>
                    <a:pt x="19308" y="37919"/>
                  </a:cubicBezTo>
                  <a:lnTo>
                    <a:pt x="19308" y="2279"/>
                  </a:lnTo>
                  <a:cubicBezTo>
                    <a:pt x="19308" y="1021"/>
                    <a:pt x="18288" y="0"/>
                    <a:pt x="17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2;p36">
              <a:extLst>
                <a:ext uri="{FF2B5EF4-FFF2-40B4-BE49-F238E27FC236}">
                  <a16:creationId xmlns:a16="http://schemas.microsoft.com/office/drawing/2014/main" id="{096169D7-206C-BD41-92F2-8DEA964CB2D1}"/>
                </a:ext>
              </a:extLst>
            </p:cNvPr>
            <p:cNvSpPr/>
            <p:nvPr/>
          </p:nvSpPr>
          <p:spPr>
            <a:xfrm>
              <a:off x="9367675" y="881875"/>
              <a:ext cx="1717075" cy="39600"/>
            </a:xfrm>
            <a:custGeom>
              <a:avLst/>
              <a:gdLst/>
              <a:ahLst/>
              <a:cxnLst/>
              <a:rect l="l" t="t" r="r" b="b"/>
              <a:pathLst>
                <a:path w="68683" h="1584" extrusionOk="0">
                  <a:moveTo>
                    <a:pt x="0" y="0"/>
                  </a:moveTo>
                  <a:lnTo>
                    <a:pt x="0" y="1583"/>
                  </a:lnTo>
                  <a:lnTo>
                    <a:pt x="68683" y="1583"/>
                  </a:lnTo>
                  <a:lnTo>
                    <a:pt x="68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3;p36">
              <a:extLst>
                <a:ext uri="{FF2B5EF4-FFF2-40B4-BE49-F238E27FC236}">
                  <a16:creationId xmlns:a16="http://schemas.microsoft.com/office/drawing/2014/main" id="{A14B8D86-DE33-BA40-87FF-72CE31A35CE7}"/>
                </a:ext>
              </a:extLst>
            </p:cNvPr>
            <p:cNvSpPr/>
            <p:nvPr/>
          </p:nvSpPr>
          <p:spPr>
            <a:xfrm>
              <a:off x="9328125" y="-202175"/>
              <a:ext cx="79150" cy="31700"/>
            </a:xfrm>
            <a:custGeom>
              <a:avLst/>
              <a:gdLst/>
              <a:ahLst/>
              <a:cxnLst/>
              <a:rect l="l" t="t" r="r" b="b"/>
              <a:pathLst>
                <a:path w="3166" h="1268" extrusionOk="0">
                  <a:moveTo>
                    <a:pt x="608" y="0"/>
                  </a:moveTo>
                  <a:cubicBezTo>
                    <a:pt x="273" y="0"/>
                    <a:pt x="1" y="273"/>
                    <a:pt x="1" y="608"/>
                  </a:cubicBezTo>
                  <a:lnTo>
                    <a:pt x="1" y="659"/>
                  </a:lnTo>
                  <a:cubicBezTo>
                    <a:pt x="1" y="995"/>
                    <a:pt x="273" y="1267"/>
                    <a:pt x="608" y="1267"/>
                  </a:cubicBezTo>
                  <a:lnTo>
                    <a:pt x="2558" y="1267"/>
                  </a:lnTo>
                  <a:cubicBezTo>
                    <a:pt x="2893" y="1267"/>
                    <a:pt x="3165" y="995"/>
                    <a:pt x="3165" y="659"/>
                  </a:cubicBezTo>
                  <a:lnTo>
                    <a:pt x="3165" y="608"/>
                  </a:lnTo>
                  <a:cubicBezTo>
                    <a:pt x="3165" y="273"/>
                    <a:pt x="2893" y="0"/>
                    <a:pt x="2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4;p36">
              <a:extLst>
                <a:ext uri="{FF2B5EF4-FFF2-40B4-BE49-F238E27FC236}">
                  <a16:creationId xmlns:a16="http://schemas.microsoft.com/office/drawing/2014/main" id="{1C2CED81-3693-CD40-9B17-FB0626E363ED}"/>
                </a:ext>
              </a:extLst>
            </p:cNvPr>
            <p:cNvSpPr/>
            <p:nvPr/>
          </p:nvSpPr>
          <p:spPr>
            <a:xfrm>
              <a:off x="11068900" y="-202175"/>
              <a:ext cx="79175" cy="31675"/>
            </a:xfrm>
            <a:custGeom>
              <a:avLst/>
              <a:gdLst/>
              <a:ahLst/>
              <a:cxnLst/>
              <a:rect l="l" t="t" r="r" b="b"/>
              <a:pathLst>
                <a:path w="3167" h="1267" extrusionOk="0">
                  <a:moveTo>
                    <a:pt x="608" y="0"/>
                  </a:moveTo>
                  <a:cubicBezTo>
                    <a:pt x="271" y="0"/>
                    <a:pt x="0" y="271"/>
                    <a:pt x="0" y="608"/>
                  </a:cubicBezTo>
                  <a:lnTo>
                    <a:pt x="0" y="659"/>
                  </a:lnTo>
                  <a:cubicBezTo>
                    <a:pt x="0" y="995"/>
                    <a:pt x="271" y="1266"/>
                    <a:pt x="608" y="1266"/>
                  </a:cubicBezTo>
                  <a:lnTo>
                    <a:pt x="2558" y="1266"/>
                  </a:lnTo>
                  <a:cubicBezTo>
                    <a:pt x="2895" y="1266"/>
                    <a:pt x="3166" y="995"/>
                    <a:pt x="3166" y="659"/>
                  </a:cubicBezTo>
                  <a:lnTo>
                    <a:pt x="3166" y="608"/>
                  </a:lnTo>
                  <a:cubicBezTo>
                    <a:pt x="3166" y="271"/>
                    <a:pt x="2895" y="0"/>
                    <a:pt x="2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5;p36">
              <a:extLst>
                <a:ext uri="{FF2B5EF4-FFF2-40B4-BE49-F238E27FC236}">
                  <a16:creationId xmlns:a16="http://schemas.microsoft.com/office/drawing/2014/main" id="{1D53EF17-ECB1-5242-8ADC-034951144F89}"/>
                </a:ext>
              </a:extLst>
            </p:cNvPr>
            <p:cNvSpPr/>
            <p:nvPr/>
          </p:nvSpPr>
          <p:spPr>
            <a:xfrm>
              <a:off x="9882000" y="1016400"/>
              <a:ext cx="237400" cy="71225"/>
            </a:xfrm>
            <a:custGeom>
              <a:avLst/>
              <a:gdLst/>
              <a:ahLst/>
              <a:cxnLst/>
              <a:rect l="l" t="t" r="r" b="b"/>
              <a:pathLst>
                <a:path w="9496" h="2849" extrusionOk="0">
                  <a:moveTo>
                    <a:pt x="1" y="0"/>
                  </a:moveTo>
                  <a:lnTo>
                    <a:pt x="1" y="2848"/>
                  </a:lnTo>
                  <a:lnTo>
                    <a:pt x="9495" y="2848"/>
                  </a:lnTo>
                  <a:lnTo>
                    <a:pt x="9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6;p36">
              <a:extLst>
                <a:ext uri="{FF2B5EF4-FFF2-40B4-BE49-F238E27FC236}">
                  <a16:creationId xmlns:a16="http://schemas.microsoft.com/office/drawing/2014/main" id="{4EFF02AD-3183-6541-A8A2-BDC83E3CEB37}"/>
                </a:ext>
              </a:extLst>
            </p:cNvPr>
            <p:cNvSpPr/>
            <p:nvPr/>
          </p:nvSpPr>
          <p:spPr>
            <a:xfrm>
              <a:off x="9882000" y="1087600"/>
              <a:ext cx="237400" cy="71225"/>
            </a:xfrm>
            <a:custGeom>
              <a:avLst/>
              <a:gdLst/>
              <a:ahLst/>
              <a:cxnLst/>
              <a:rect l="l" t="t" r="r" b="b"/>
              <a:pathLst>
                <a:path w="9496" h="2849" extrusionOk="0">
                  <a:moveTo>
                    <a:pt x="1" y="0"/>
                  </a:moveTo>
                  <a:lnTo>
                    <a:pt x="1" y="2849"/>
                  </a:lnTo>
                  <a:lnTo>
                    <a:pt x="9495" y="2849"/>
                  </a:lnTo>
                  <a:lnTo>
                    <a:pt x="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7;p36">
              <a:extLst>
                <a:ext uri="{FF2B5EF4-FFF2-40B4-BE49-F238E27FC236}">
                  <a16:creationId xmlns:a16="http://schemas.microsoft.com/office/drawing/2014/main" id="{A3DDA955-8F3D-754F-A7FB-6F550C31A6F6}"/>
                </a:ext>
              </a:extLst>
            </p:cNvPr>
            <p:cNvSpPr/>
            <p:nvPr/>
          </p:nvSpPr>
          <p:spPr>
            <a:xfrm>
              <a:off x="11061000" y="992650"/>
              <a:ext cx="102875" cy="31675"/>
            </a:xfrm>
            <a:custGeom>
              <a:avLst/>
              <a:gdLst/>
              <a:ahLst/>
              <a:cxnLst/>
              <a:rect l="l" t="t" r="r" b="b"/>
              <a:pathLst>
                <a:path w="4115" h="1267" extrusionOk="0">
                  <a:moveTo>
                    <a:pt x="609" y="1"/>
                  </a:moveTo>
                  <a:cubicBezTo>
                    <a:pt x="272" y="1"/>
                    <a:pt x="0" y="273"/>
                    <a:pt x="0" y="609"/>
                  </a:cubicBezTo>
                  <a:lnTo>
                    <a:pt x="0" y="658"/>
                  </a:lnTo>
                  <a:cubicBezTo>
                    <a:pt x="0" y="994"/>
                    <a:pt x="272" y="1266"/>
                    <a:pt x="609" y="1266"/>
                  </a:cubicBezTo>
                  <a:lnTo>
                    <a:pt x="3506" y="1266"/>
                  </a:lnTo>
                  <a:cubicBezTo>
                    <a:pt x="3842" y="1266"/>
                    <a:pt x="4114" y="994"/>
                    <a:pt x="4114" y="658"/>
                  </a:cubicBezTo>
                  <a:lnTo>
                    <a:pt x="4114" y="609"/>
                  </a:lnTo>
                  <a:cubicBezTo>
                    <a:pt x="4114" y="273"/>
                    <a:pt x="3842" y="1"/>
                    <a:pt x="3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p36">
              <a:extLst>
                <a:ext uri="{FF2B5EF4-FFF2-40B4-BE49-F238E27FC236}">
                  <a16:creationId xmlns:a16="http://schemas.microsoft.com/office/drawing/2014/main" id="{2530C066-FF21-C942-ADCE-0E320C208176}"/>
                </a:ext>
              </a:extLst>
            </p:cNvPr>
            <p:cNvSpPr/>
            <p:nvPr/>
          </p:nvSpPr>
          <p:spPr>
            <a:xfrm>
              <a:off x="11045150" y="1048025"/>
              <a:ext cx="142450" cy="102900"/>
            </a:xfrm>
            <a:custGeom>
              <a:avLst/>
              <a:gdLst/>
              <a:ahLst/>
              <a:cxnLst/>
              <a:rect l="l" t="t" r="r" b="b"/>
              <a:pathLst>
                <a:path w="5698" h="4116" extrusionOk="0">
                  <a:moveTo>
                    <a:pt x="457" y="1"/>
                  </a:moveTo>
                  <a:cubicBezTo>
                    <a:pt x="205" y="1"/>
                    <a:pt x="1" y="205"/>
                    <a:pt x="1" y="457"/>
                  </a:cubicBezTo>
                  <a:lnTo>
                    <a:pt x="1" y="3660"/>
                  </a:lnTo>
                  <a:cubicBezTo>
                    <a:pt x="1" y="3911"/>
                    <a:pt x="205" y="4116"/>
                    <a:pt x="457" y="4116"/>
                  </a:cubicBezTo>
                  <a:lnTo>
                    <a:pt x="5242" y="4116"/>
                  </a:lnTo>
                  <a:cubicBezTo>
                    <a:pt x="5495" y="4116"/>
                    <a:pt x="5698" y="3911"/>
                    <a:pt x="5698" y="3660"/>
                  </a:cubicBezTo>
                  <a:lnTo>
                    <a:pt x="5698" y="457"/>
                  </a:lnTo>
                  <a:cubicBezTo>
                    <a:pt x="5698" y="205"/>
                    <a:pt x="5495" y="1"/>
                    <a:pt x="5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084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ROI</a:t>
            </a:r>
            <a:endParaRPr dirty="0"/>
          </a:p>
        </p:txBody>
      </p:sp>
      <p:sp>
        <p:nvSpPr>
          <p:cNvPr id="3" name="Google Shape;243;p36">
            <a:extLst>
              <a:ext uri="{FF2B5EF4-FFF2-40B4-BE49-F238E27FC236}">
                <a16:creationId xmlns:a16="http://schemas.microsoft.com/office/drawing/2014/main" id="{45A64BA3-AD95-6545-83A4-99C87B039E27}"/>
              </a:ext>
            </a:extLst>
          </p:cNvPr>
          <p:cNvSpPr txBox="1">
            <a:spLocks/>
          </p:cNvSpPr>
          <p:nvPr/>
        </p:nvSpPr>
        <p:spPr>
          <a:xfrm>
            <a:off x="187523" y="2694471"/>
            <a:ext cx="6302798" cy="85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T Sans"/>
              <a:buNone/>
              <a:defRPr sz="1500" b="0" i="0" u="none" strike="noStrike" cap="none">
                <a:solidFill>
                  <a:schemeClr val="dk1"/>
                </a:solidFill>
                <a:latin typeface="PT Sans"/>
                <a:ea typeface="PT Sans"/>
                <a:cs typeface="PT Sans"/>
                <a:sym typeface="PT Sans"/>
              </a:defRPr>
            </a:lvl1pPr>
            <a:lvl2pPr marL="914400" marR="0" lvl="1"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pPr marL="115888" indent="0" algn="just"/>
            <a:r>
              <a:rPr lang="en-US" sz="1400" dirty="0"/>
              <a:t>In this model, there wasn’t much investment needed apart from time of an employee to setup the new routes and dispose of the trucks and trailers.  The ROI is therefore equals to 0.  It is a very worthy model to consider.</a:t>
            </a:r>
          </a:p>
        </p:txBody>
      </p:sp>
      <p:sp>
        <p:nvSpPr>
          <p:cNvPr id="4" name="Google Shape;244;p36">
            <a:extLst>
              <a:ext uri="{FF2B5EF4-FFF2-40B4-BE49-F238E27FC236}">
                <a16:creationId xmlns:a16="http://schemas.microsoft.com/office/drawing/2014/main" id="{436EE638-D454-104C-BFCC-3940EC579913}"/>
              </a:ext>
            </a:extLst>
          </p:cNvPr>
          <p:cNvSpPr txBox="1">
            <a:spLocks/>
          </p:cNvSpPr>
          <p:nvPr/>
        </p:nvSpPr>
        <p:spPr>
          <a:xfrm>
            <a:off x="323396" y="2419059"/>
            <a:ext cx="2739523"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FIRST COST REDUCTION MODEL</a:t>
            </a:r>
          </a:p>
        </p:txBody>
      </p:sp>
      <p:sp>
        <p:nvSpPr>
          <p:cNvPr id="5" name="Google Shape;243;p36">
            <a:extLst>
              <a:ext uri="{FF2B5EF4-FFF2-40B4-BE49-F238E27FC236}">
                <a16:creationId xmlns:a16="http://schemas.microsoft.com/office/drawing/2014/main" id="{F1C28CFE-FA0E-D842-B1BC-55980C3416AF}"/>
              </a:ext>
            </a:extLst>
          </p:cNvPr>
          <p:cNvSpPr txBox="1">
            <a:spLocks/>
          </p:cNvSpPr>
          <p:nvPr/>
        </p:nvSpPr>
        <p:spPr>
          <a:xfrm>
            <a:off x="187523" y="1649910"/>
            <a:ext cx="6302798" cy="85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T Sans"/>
              <a:buNone/>
              <a:defRPr sz="1500" b="0" i="0" u="none" strike="noStrike" cap="none">
                <a:solidFill>
                  <a:schemeClr val="dk1"/>
                </a:solidFill>
                <a:latin typeface="PT Sans"/>
                <a:ea typeface="PT Sans"/>
                <a:cs typeface="PT Sans"/>
                <a:sym typeface="PT Sans"/>
              </a:defRPr>
            </a:lvl1pPr>
            <a:lvl2pPr marL="914400" marR="0" lvl="1"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pPr marL="115888" indent="0" algn="just"/>
            <a:r>
              <a:rPr lang="en-US" sz="1400" dirty="0"/>
              <a:t>In measure used to evaluate the efficiency or profitability of an investment by dividing the savings by the cost (expenses) of the investment.</a:t>
            </a:r>
          </a:p>
        </p:txBody>
      </p:sp>
      <p:sp>
        <p:nvSpPr>
          <p:cNvPr id="6" name="Google Shape;244;p36">
            <a:extLst>
              <a:ext uri="{FF2B5EF4-FFF2-40B4-BE49-F238E27FC236}">
                <a16:creationId xmlns:a16="http://schemas.microsoft.com/office/drawing/2014/main" id="{2DCD7285-339C-F24D-BD60-8D4704B2C89C}"/>
              </a:ext>
            </a:extLst>
          </p:cNvPr>
          <p:cNvSpPr txBox="1">
            <a:spLocks/>
          </p:cNvSpPr>
          <p:nvPr/>
        </p:nvSpPr>
        <p:spPr>
          <a:xfrm>
            <a:off x="323396" y="1374498"/>
            <a:ext cx="2739523"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Return On Investment (or ROI)</a:t>
            </a:r>
          </a:p>
        </p:txBody>
      </p:sp>
      <p:sp>
        <p:nvSpPr>
          <p:cNvPr id="7" name="Google Shape;243;p36">
            <a:extLst>
              <a:ext uri="{FF2B5EF4-FFF2-40B4-BE49-F238E27FC236}">
                <a16:creationId xmlns:a16="http://schemas.microsoft.com/office/drawing/2014/main" id="{0C577101-7D44-0C48-BA0E-19B37A32CB72}"/>
              </a:ext>
            </a:extLst>
          </p:cNvPr>
          <p:cNvSpPr txBox="1">
            <a:spLocks/>
          </p:cNvSpPr>
          <p:nvPr/>
        </p:nvSpPr>
        <p:spPr>
          <a:xfrm>
            <a:off x="187523" y="4014444"/>
            <a:ext cx="6302798" cy="850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T Sans"/>
              <a:buNone/>
              <a:defRPr sz="1500" b="0" i="0" u="none" strike="noStrike" cap="none">
                <a:solidFill>
                  <a:schemeClr val="dk1"/>
                </a:solidFill>
                <a:latin typeface="PT Sans"/>
                <a:ea typeface="PT Sans"/>
                <a:cs typeface="PT Sans"/>
                <a:sym typeface="PT Sans"/>
              </a:defRPr>
            </a:lvl1pPr>
            <a:lvl2pPr marL="914400" marR="0" lvl="1"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pPr marL="115888" indent="0" algn="just"/>
            <a:r>
              <a:rPr lang="en-US" sz="1400" dirty="0"/>
              <a:t>The initial cost equal </a:t>
            </a:r>
            <a:r>
              <a:rPr lang="en-US" sz="1400" dirty="0">
                <a:solidFill>
                  <a:srgbClr val="FF0000"/>
                </a:solidFill>
              </a:rPr>
              <a:t>$326K</a:t>
            </a:r>
            <a:r>
              <a:rPr lang="en-US" sz="1400" dirty="0"/>
              <a:t> while generating a </a:t>
            </a:r>
            <a:r>
              <a:rPr lang="en-US" sz="1400" dirty="0">
                <a:solidFill>
                  <a:srgbClr val="00B050"/>
                </a:solidFill>
              </a:rPr>
              <a:t>$167K </a:t>
            </a:r>
            <a:r>
              <a:rPr lang="en-US" sz="1400" dirty="0"/>
              <a:t>yearly savings.  The rough ROI calculation is therefore 1.93.  It will take 1.93 years to get the initial cost investment back from the savings.</a:t>
            </a:r>
          </a:p>
        </p:txBody>
      </p:sp>
      <p:sp>
        <p:nvSpPr>
          <p:cNvPr id="8" name="Google Shape;244;p36">
            <a:extLst>
              <a:ext uri="{FF2B5EF4-FFF2-40B4-BE49-F238E27FC236}">
                <a16:creationId xmlns:a16="http://schemas.microsoft.com/office/drawing/2014/main" id="{153D72FA-9EB8-4C43-979D-D7403F31CECD}"/>
              </a:ext>
            </a:extLst>
          </p:cNvPr>
          <p:cNvSpPr txBox="1">
            <a:spLocks/>
          </p:cNvSpPr>
          <p:nvPr/>
        </p:nvSpPr>
        <p:spPr>
          <a:xfrm>
            <a:off x="323396" y="3739032"/>
            <a:ext cx="3116794"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SECOND COST REDUCTION MODEL</a:t>
            </a:r>
          </a:p>
        </p:txBody>
      </p:sp>
      <p:grpSp>
        <p:nvGrpSpPr>
          <p:cNvPr id="9" name="Google Shape;1904;p64">
            <a:extLst>
              <a:ext uri="{FF2B5EF4-FFF2-40B4-BE49-F238E27FC236}">
                <a16:creationId xmlns:a16="http://schemas.microsoft.com/office/drawing/2014/main" id="{F0BC51B4-AD5C-214C-A1BC-99E6CF294512}"/>
              </a:ext>
            </a:extLst>
          </p:cNvPr>
          <p:cNvGrpSpPr/>
          <p:nvPr/>
        </p:nvGrpSpPr>
        <p:grpSpPr>
          <a:xfrm>
            <a:off x="3668876" y="208378"/>
            <a:ext cx="3116794" cy="975302"/>
            <a:chOff x="9870500" y="916175"/>
            <a:chExt cx="4025250" cy="1259575"/>
          </a:xfrm>
        </p:grpSpPr>
        <p:sp>
          <p:nvSpPr>
            <p:cNvPr id="10" name="Google Shape;1905;p64">
              <a:extLst>
                <a:ext uri="{FF2B5EF4-FFF2-40B4-BE49-F238E27FC236}">
                  <a16:creationId xmlns:a16="http://schemas.microsoft.com/office/drawing/2014/main" id="{194C2033-67AE-BD4B-8AEA-D87D21468815}"/>
                </a:ext>
              </a:extLst>
            </p:cNvPr>
            <p:cNvSpPr/>
            <p:nvPr/>
          </p:nvSpPr>
          <p:spPr>
            <a:xfrm>
              <a:off x="12936150" y="1887150"/>
              <a:ext cx="79700" cy="79700"/>
            </a:xfrm>
            <a:custGeom>
              <a:avLst/>
              <a:gdLst/>
              <a:ahLst/>
              <a:cxnLst/>
              <a:rect l="l" t="t" r="r" b="b"/>
              <a:pathLst>
                <a:path w="3188" h="3188" extrusionOk="0">
                  <a:moveTo>
                    <a:pt x="1" y="1"/>
                  </a:moveTo>
                  <a:lnTo>
                    <a:pt x="1" y="3187"/>
                  </a:lnTo>
                  <a:lnTo>
                    <a:pt x="3187" y="3187"/>
                  </a:lnTo>
                  <a:lnTo>
                    <a:pt x="3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6;p64">
              <a:extLst>
                <a:ext uri="{FF2B5EF4-FFF2-40B4-BE49-F238E27FC236}">
                  <a16:creationId xmlns:a16="http://schemas.microsoft.com/office/drawing/2014/main" id="{5525AE5A-1DB8-0F4D-AD18-37793E598854}"/>
                </a:ext>
              </a:extLst>
            </p:cNvPr>
            <p:cNvSpPr/>
            <p:nvPr/>
          </p:nvSpPr>
          <p:spPr>
            <a:xfrm>
              <a:off x="12442250" y="1887150"/>
              <a:ext cx="79675" cy="79700"/>
            </a:xfrm>
            <a:custGeom>
              <a:avLst/>
              <a:gdLst/>
              <a:ahLst/>
              <a:cxnLst/>
              <a:rect l="l" t="t" r="r" b="b"/>
              <a:pathLst>
                <a:path w="3187" h="3188" extrusionOk="0">
                  <a:moveTo>
                    <a:pt x="0" y="1"/>
                  </a:moveTo>
                  <a:lnTo>
                    <a:pt x="0" y="3187"/>
                  </a:lnTo>
                  <a:lnTo>
                    <a:pt x="3187" y="3187"/>
                  </a:lnTo>
                  <a:lnTo>
                    <a:pt x="3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7;p64">
              <a:extLst>
                <a:ext uri="{FF2B5EF4-FFF2-40B4-BE49-F238E27FC236}">
                  <a16:creationId xmlns:a16="http://schemas.microsoft.com/office/drawing/2014/main" id="{4440B7A9-7B02-5442-B564-E523723BB713}"/>
                </a:ext>
              </a:extLst>
            </p:cNvPr>
            <p:cNvSpPr/>
            <p:nvPr/>
          </p:nvSpPr>
          <p:spPr>
            <a:xfrm>
              <a:off x="12418850" y="1945600"/>
              <a:ext cx="647675" cy="42425"/>
            </a:xfrm>
            <a:custGeom>
              <a:avLst/>
              <a:gdLst/>
              <a:ahLst/>
              <a:cxnLst/>
              <a:rect l="l" t="t" r="r" b="b"/>
              <a:pathLst>
                <a:path w="25907" h="1697" extrusionOk="0">
                  <a:moveTo>
                    <a:pt x="1" y="1"/>
                  </a:moveTo>
                  <a:lnTo>
                    <a:pt x="1" y="1696"/>
                  </a:lnTo>
                  <a:lnTo>
                    <a:pt x="25907" y="1696"/>
                  </a:lnTo>
                  <a:lnTo>
                    <a:pt x="259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8;p64">
              <a:extLst>
                <a:ext uri="{FF2B5EF4-FFF2-40B4-BE49-F238E27FC236}">
                  <a16:creationId xmlns:a16="http://schemas.microsoft.com/office/drawing/2014/main" id="{288E332B-BF2B-8E40-815B-19F8C1C98995}"/>
                </a:ext>
              </a:extLst>
            </p:cNvPr>
            <p:cNvSpPr/>
            <p:nvPr/>
          </p:nvSpPr>
          <p:spPr>
            <a:xfrm>
              <a:off x="12351225" y="982375"/>
              <a:ext cx="1515825" cy="912000"/>
            </a:xfrm>
            <a:custGeom>
              <a:avLst/>
              <a:gdLst/>
              <a:ahLst/>
              <a:cxnLst/>
              <a:rect l="l" t="t" r="r" b="b"/>
              <a:pathLst>
                <a:path w="60633" h="36480" extrusionOk="0">
                  <a:moveTo>
                    <a:pt x="5839" y="0"/>
                  </a:moveTo>
                  <a:cubicBezTo>
                    <a:pt x="3601" y="0"/>
                    <a:pt x="3318" y="2780"/>
                    <a:pt x="2992" y="4055"/>
                  </a:cubicBezTo>
                  <a:cubicBezTo>
                    <a:pt x="0" y="15834"/>
                    <a:pt x="1784" y="36479"/>
                    <a:pt x="1784" y="36479"/>
                  </a:cubicBezTo>
                  <a:lnTo>
                    <a:pt x="58023" y="36479"/>
                  </a:lnTo>
                  <a:cubicBezTo>
                    <a:pt x="59464" y="36479"/>
                    <a:pt x="60633" y="35312"/>
                    <a:pt x="60633" y="33870"/>
                  </a:cubicBezTo>
                  <a:lnTo>
                    <a:pt x="60633" y="18799"/>
                  </a:lnTo>
                  <a:cubicBezTo>
                    <a:pt x="60633" y="15723"/>
                    <a:pt x="58142" y="13233"/>
                    <a:pt x="55070" y="13233"/>
                  </a:cubicBezTo>
                  <a:lnTo>
                    <a:pt x="34927" y="13233"/>
                  </a:lnTo>
                  <a:lnTo>
                    <a:pt x="25606" y="3953"/>
                  </a:lnTo>
                  <a:cubicBezTo>
                    <a:pt x="23063" y="1421"/>
                    <a:pt x="19622" y="0"/>
                    <a:pt x="16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9;p64">
              <a:extLst>
                <a:ext uri="{FF2B5EF4-FFF2-40B4-BE49-F238E27FC236}">
                  <a16:creationId xmlns:a16="http://schemas.microsoft.com/office/drawing/2014/main" id="{5C4F144C-C21E-2142-9B79-82C3E2B68DA0}"/>
                </a:ext>
              </a:extLst>
            </p:cNvPr>
            <p:cNvSpPr/>
            <p:nvPr/>
          </p:nvSpPr>
          <p:spPr>
            <a:xfrm>
              <a:off x="12492725" y="1031275"/>
              <a:ext cx="631025" cy="322550"/>
            </a:xfrm>
            <a:custGeom>
              <a:avLst/>
              <a:gdLst/>
              <a:ahLst/>
              <a:cxnLst/>
              <a:rect l="l" t="t" r="r" b="b"/>
              <a:pathLst>
                <a:path w="25241" h="12902" extrusionOk="0">
                  <a:moveTo>
                    <a:pt x="0" y="1"/>
                  </a:moveTo>
                  <a:lnTo>
                    <a:pt x="0" y="10357"/>
                  </a:lnTo>
                  <a:lnTo>
                    <a:pt x="9705" y="10357"/>
                  </a:lnTo>
                  <a:lnTo>
                    <a:pt x="13848" y="12902"/>
                  </a:lnTo>
                  <a:lnTo>
                    <a:pt x="25240" y="12902"/>
                  </a:lnTo>
                  <a:cubicBezTo>
                    <a:pt x="25241" y="11603"/>
                    <a:pt x="24744" y="10352"/>
                    <a:pt x="23854" y="9406"/>
                  </a:cubicBezTo>
                  <a:cubicBezTo>
                    <a:pt x="22690" y="8168"/>
                    <a:pt x="21011" y="6399"/>
                    <a:pt x="19712" y="5092"/>
                  </a:cubicBezTo>
                  <a:cubicBezTo>
                    <a:pt x="16984" y="2347"/>
                    <a:pt x="14134" y="100"/>
                    <a:pt x="12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0;p64">
              <a:extLst>
                <a:ext uri="{FF2B5EF4-FFF2-40B4-BE49-F238E27FC236}">
                  <a16:creationId xmlns:a16="http://schemas.microsoft.com/office/drawing/2014/main" id="{96BAA6E6-A283-6745-96D5-53EFAD92D3F5}"/>
                </a:ext>
              </a:extLst>
            </p:cNvPr>
            <p:cNvSpPr/>
            <p:nvPr/>
          </p:nvSpPr>
          <p:spPr>
            <a:xfrm>
              <a:off x="12456475" y="1031250"/>
              <a:ext cx="111075" cy="258975"/>
            </a:xfrm>
            <a:custGeom>
              <a:avLst/>
              <a:gdLst/>
              <a:ahLst/>
              <a:cxnLst/>
              <a:rect l="l" t="t" r="r" b="b"/>
              <a:pathLst>
                <a:path w="4443" h="10359" extrusionOk="0">
                  <a:moveTo>
                    <a:pt x="1027" y="0"/>
                  </a:moveTo>
                  <a:lnTo>
                    <a:pt x="144" y="8035"/>
                  </a:lnTo>
                  <a:cubicBezTo>
                    <a:pt x="1" y="9336"/>
                    <a:pt x="423" y="10358"/>
                    <a:pt x="1732" y="10358"/>
                  </a:cubicBezTo>
                  <a:lnTo>
                    <a:pt x="3846" y="10358"/>
                  </a:lnTo>
                  <a:lnTo>
                    <a:pt x="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1;p64">
              <a:extLst>
                <a:ext uri="{FF2B5EF4-FFF2-40B4-BE49-F238E27FC236}">
                  <a16:creationId xmlns:a16="http://schemas.microsoft.com/office/drawing/2014/main" id="{49320223-53CD-A84B-9453-46B95753D62D}"/>
                </a:ext>
              </a:extLst>
            </p:cNvPr>
            <p:cNvSpPr/>
            <p:nvPr/>
          </p:nvSpPr>
          <p:spPr>
            <a:xfrm>
              <a:off x="13028875" y="1201325"/>
              <a:ext cx="94850" cy="152500"/>
            </a:xfrm>
            <a:custGeom>
              <a:avLst/>
              <a:gdLst/>
              <a:ahLst/>
              <a:cxnLst/>
              <a:rect l="l" t="t" r="r" b="b"/>
              <a:pathLst>
                <a:path w="3794" h="6100" extrusionOk="0">
                  <a:moveTo>
                    <a:pt x="1" y="0"/>
                  </a:moveTo>
                  <a:lnTo>
                    <a:pt x="1" y="6100"/>
                  </a:lnTo>
                  <a:lnTo>
                    <a:pt x="3794" y="6100"/>
                  </a:lnTo>
                  <a:cubicBezTo>
                    <a:pt x="3794" y="4776"/>
                    <a:pt x="3290" y="3501"/>
                    <a:pt x="2383" y="253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2;p64">
              <a:extLst>
                <a:ext uri="{FF2B5EF4-FFF2-40B4-BE49-F238E27FC236}">
                  <a16:creationId xmlns:a16="http://schemas.microsoft.com/office/drawing/2014/main" id="{16A73C85-7A3D-0C46-8982-71B156105526}"/>
                </a:ext>
              </a:extLst>
            </p:cNvPr>
            <p:cNvSpPr/>
            <p:nvPr/>
          </p:nvSpPr>
          <p:spPr>
            <a:xfrm>
              <a:off x="12459400" y="1005375"/>
              <a:ext cx="696475" cy="889450"/>
            </a:xfrm>
            <a:custGeom>
              <a:avLst/>
              <a:gdLst/>
              <a:ahLst/>
              <a:cxnLst/>
              <a:rect l="l" t="t" r="r" b="b"/>
              <a:pathLst>
                <a:path w="27859" h="35578" fill="none" extrusionOk="0">
                  <a:moveTo>
                    <a:pt x="24329" y="35578"/>
                  </a:moveTo>
                  <a:cubicBezTo>
                    <a:pt x="25117" y="30170"/>
                    <a:pt x="26988" y="18255"/>
                    <a:pt x="27686" y="13825"/>
                  </a:cubicBezTo>
                  <a:cubicBezTo>
                    <a:pt x="27858" y="12732"/>
                    <a:pt x="27542" y="11615"/>
                    <a:pt x="26820" y="10775"/>
                  </a:cubicBezTo>
                  <a:cubicBezTo>
                    <a:pt x="24233" y="7767"/>
                    <a:pt x="17821" y="722"/>
                    <a:pt x="13954" y="0"/>
                  </a:cubicBezTo>
                  <a:lnTo>
                    <a:pt x="2163" y="0"/>
                  </a:lnTo>
                  <a:lnTo>
                    <a:pt x="0" y="35578"/>
                  </a:lnTo>
                </a:path>
              </a:pathLst>
            </a:custGeom>
            <a:noFill/>
            <a:ln w="5775" cap="flat" cmpd="sng">
              <a:solidFill>
                <a:schemeClr val="accent1"/>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13;p64">
              <a:extLst>
                <a:ext uri="{FF2B5EF4-FFF2-40B4-BE49-F238E27FC236}">
                  <a16:creationId xmlns:a16="http://schemas.microsoft.com/office/drawing/2014/main" id="{64783950-FD1B-9744-938B-482E9F35A2EE}"/>
                </a:ext>
              </a:extLst>
            </p:cNvPr>
            <p:cNvSpPr/>
            <p:nvPr/>
          </p:nvSpPr>
          <p:spPr>
            <a:xfrm>
              <a:off x="12528175" y="1353800"/>
              <a:ext cx="137475" cy="48925"/>
            </a:xfrm>
            <a:custGeom>
              <a:avLst/>
              <a:gdLst/>
              <a:ahLst/>
              <a:cxnLst/>
              <a:rect l="l" t="t" r="r" b="b"/>
              <a:pathLst>
                <a:path w="5499" h="1957" extrusionOk="0">
                  <a:moveTo>
                    <a:pt x="366" y="1"/>
                  </a:moveTo>
                  <a:cubicBezTo>
                    <a:pt x="164" y="1"/>
                    <a:pt x="0" y="163"/>
                    <a:pt x="0" y="365"/>
                  </a:cubicBezTo>
                  <a:lnTo>
                    <a:pt x="0" y="1591"/>
                  </a:lnTo>
                  <a:cubicBezTo>
                    <a:pt x="0" y="1793"/>
                    <a:pt x="164" y="1957"/>
                    <a:pt x="366" y="1957"/>
                  </a:cubicBezTo>
                  <a:lnTo>
                    <a:pt x="5133" y="1957"/>
                  </a:lnTo>
                  <a:cubicBezTo>
                    <a:pt x="5335" y="1957"/>
                    <a:pt x="5499" y="1793"/>
                    <a:pt x="5499" y="1591"/>
                  </a:cubicBezTo>
                  <a:lnTo>
                    <a:pt x="5499" y="365"/>
                  </a:lnTo>
                  <a:cubicBezTo>
                    <a:pt x="5499" y="163"/>
                    <a:pt x="5335" y="1"/>
                    <a:pt x="5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4;p64">
              <a:extLst>
                <a:ext uri="{FF2B5EF4-FFF2-40B4-BE49-F238E27FC236}">
                  <a16:creationId xmlns:a16="http://schemas.microsoft.com/office/drawing/2014/main" id="{950FCBD8-A78D-FE4E-9F52-B5EC44DFFBE2}"/>
                </a:ext>
              </a:extLst>
            </p:cNvPr>
            <p:cNvSpPr/>
            <p:nvPr/>
          </p:nvSpPr>
          <p:spPr>
            <a:xfrm>
              <a:off x="12528175" y="1366900"/>
              <a:ext cx="137475" cy="22700"/>
            </a:xfrm>
            <a:custGeom>
              <a:avLst/>
              <a:gdLst/>
              <a:ahLst/>
              <a:cxnLst/>
              <a:rect l="l" t="t" r="r" b="b"/>
              <a:pathLst>
                <a:path w="5499" h="908" extrusionOk="0">
                  <a:moveTo>
                    <a:pt x="249" y="1"/>
                  </a:moveTo>
                  <a:cubicBezTo>
                    <a:pt x="111" y="1"/>
                    <a:pt x="0" y="112"/>
                    <a:pt x="0" y="250"/>
                  </a:cubicBezTo>
                  <a:lnTo>
                    <a:pt x="0" y="660"/>
                  </a:lnTo>
                  <a:cubicBezTo>
                    <a:pt x="0" y="797"/>
                    <a:pt x="111" y="908"/>
                    <a:pt x="249" y="908"/>
                  </a:cubicBezTo>
                  <a:lnTo>
                    <a:pt x="5250" y="908"/>
                  </a:lnTo>
                  <a:cubicBezTo>
                    <a:pt x="5388" y="908"/>
                    <a:pt x="5499" y="797"/>
                    <a:pt x="5499" y="660"/>
                  </a:cubicBezTo>
                  <a:lnTo>
                    <a:pt x="5499" y="250"/>
                  </a:lnTo>
                  <a:cubicBezTo>
                    <a:pt x="5499" y="112"/>
                    <a:pt x="5388" y="1"/>
                    <a:pt x="5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5;p64">
              <a:extLst>
                <a:ext uri="{FF2B5EF4-FFF2-40B4-BE49-F238E27FC236}">
                  <a16:creationId xmlns:a16="http://schemas.microsoft.com/office/drawing/2014/main" id="{9582036D-CD46-7644-BB83-17E2A02DA2B0}"/>
                </a:ext>
              </a:extLst>
            </p:cNvPr>
            <p:cNvSpPr/>
            <p:nvPr/>
          </p:nvSpPr>
          <p:spPr>
            <a:xfrm>
              <a:off x="12991225" y="1120400"/>
              <a:ext cx="75300" cy="188075"/>
            </a:xfrm>
            <a:custGeom>
              <a:avLst/>
              <a:gdLst/>
              <a:ahLst/>
              <a:cxnLst/>
              <a:rect l="l" t="t" r="r" b="b"/>
              <a:pathLst>
                <a:path w="3012" h="7523" extrusionOk="0">
                  <a:moveTo>
                    <a:pt x="0" y="1"/>
                  </a:moveTo>
                  <a:lnTo>
                    <a:pt x="2" y="7523"/>
                  </a:lnTo>
                  <a:lnTo>
                    <a:pt x="1327" y="7523"/>
                  </a:lnTo>
                  <a:cubicBezTo>
                    <a:pt x="2258" y="7523"/>
                    <a:pt x="3012" y="6770"/>
                    <a:pt x="3012" y="5838"/>
                  </a:cubicBezTo>
                  <a:lnTo>
                    <a:pt x="3012" y="1685"/>
                  </a:lnTo>
                  <a:cubicBezTo>
                    <a:pt x="3012" y="755"/>
                    <a:pt x="2257" y="1"/>
                    <a:pt x="1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6;p64">
              <a:extLst>
                <a:ext uri="{FF2B5EF4-FFF2-40B4-BE49-F238E27FC236}">
                  <a16:creationId xmlns:a16="http://schemas.microsoft.com/office/drawing/2014/main" id="{F8AF103C-5AED-CD43-A9CC-2972ECF4DC45}"/>
                </a:ext>
              </a:extLst>
            </p:cNvPr>
            <p:cNvSpPr/>
            <p:nvPr/>
          </p:nvSpPr>
          <p:spPr>
            <a:xfrm>
              <a:off x="13015825" y="1236950"/>
              <a:ext cx="51800" cy="20300"/>
            </a:xfrm>
            <a:custGeom>
              <a:avLst/>
              <a:gdLst/>
              <a:ahLst/>
              <a:cxnLst/>
              <a:rect l="l" t="t" r="r" b="b"/>
              <a:pathLst>
                <a:path w="2072" h="812" extrusionOk="0">
                  <a:moveTo>
                    <a:pt x="0" y="0"/>
                  </a:moveTo>
                  <a:lnTo>
                    <a:pt x="0" y="812"/>
                  </a:lnTo>
                  <a:lnTo>
                    <a:pt x="2072" y="812"/>
                  </a:lnTo>
                  <a:lnTo>
                    <a:pt x="2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17;p64">
              <a:extLst>
                <a:ext uri="{FF2B5EF4-FFF2-40B4-BE49-F238E27FC236}">
                  <a16:creationId xmlns:a16="http://schemas.microsoft.com/office/drawing/2014/main" id="{9026EA1D-3E58-0442-919A-119B356419D9}"/>
                </a:ext>
              </a:extLst>
            </p:cNvPr>
            <p:cNvSpPr/>
            <p:nvPr/>
          </p:nvSpPr>
          <p:spPr>
            <a:xfrm>
              <a:off x="13840325" y="1683375"/>
              <a:ext cx="55425" cy="211000"/>
            </a:xfrm>
            <a:custGeom>
              <a:avLst/>
              <a:gdLst/>
              <a:ahLst/>
              <a:cxnLst/>
              <a:rect l="l" t="t" r="r" b="b"/>
              <a:pathLst>
                <a:path w="2217" h="8440" extrusionOk="0">
                  <a:moveTo>
                    <a:pt x="1" y="1"/>
                  </a:moveTo>
                  <a:lnTo>
                    <a:pt x="1" y="8439"/>
                  </a:lnTo>
                  <a:lnTo>
                    <a:pt x="260" y="8439"/>
                  </a:lnTo>
                  <a:cubicBezTo>
                    <a:pt x="1340" y="8439"/>
                    <a:pt x="2216" y="7564"/>
                    <a:pt x="2216" y="6483"/>
                  </a:cubicBezTo>
                  <a:lnTo>
                    <a:pt x="2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18;p64">
              <a:extLst>
                <a:ext uri="{FF2B5EF4-FFF2-40B4-BE49-F238E27FC236}">
                  <a16:creationId xmlns:a16="http://schemas.microsoft.com/office/drawing/2014/main" id="{038CFE67-E1A5-824A-9A6E-283A5AD0DF00}"/>
                </a:ext>
              </a:extLst>
            </p:cNvPr>
            <p:cNvSpPr/>
            <p:nvPr/>
          </p:nvSpPr>
          <p:spPr>
            <a:xfrm>
              <a:off x="13115300" y="1419650"/>
              <a:ext cx="738475" cy="474725"/>
            </a:xfrm>
            <a:custGeom>
              <a:avLst/>
              <a:gdLst/>
              <a:ahLst/>
              <a:cxnLst/>
              <a:rect l="l" t="t" r="r" b="b"/>
              <a:pathLst>
                <a:path w="29539" h="18989" extrusionOk="0">
                  <a:moveTo>
                    <a:pt x="14771" y="1"/>
                  </a:moveTo>
                  <a:cubicBezTo>
                    <a:pt x="6615" y="1"/>
                    <a:pt x="1" y="6613"/>
                    <a:pt x="1" y="14770"/>
                  </a:cubicBezTo>
                  <a:cubicBezTo>
                    <a:pt x="1" y="16199"/>
                    <a:pt x="206" y="17620"/>
                    <a:pt x="613" y="18988"/>
                  </a:cubicBezTo>
                  <a:lnTo>
                    <a:pt x="28926" y="18988"/>
                  </a:lnTo>
                  <a:cubicBezTo>
                    <a:pt x="29333" y="17620"/>
                    <a:pt x="29538" y="16199"/>
                    <a:pt x="29538" y="14770"/>
                  </a:cubicBezTo>
                  <a:cubicBezTo>
                    <a:pt x="29538" y="6613"/>
                    <a:pt x="22925" y="1"/>
                    <a:pt x="14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19;p64">
              <a:extLst>
                <a:ext uri="{FF2B5EF4-FFF2-40B4-BE49-F238E27FC236}">
                  <a16:creationId xmlns:a16="http://schemas.microsoft.com/office/drawing/2014/main" id="{5C67AB5A-55FA-D34A-91AB-BB37C7DF6BB9}"/>
                </a:ext>
              </a:extLst>
            </p:cNvPr>
            <p:cNvSpPr/>
            <p:nvPr/>
          </p:nvSpPr>
          <p:spPr>
            <a:xfrm>
              <a:off x="13175700" y="1533725"/>
              <a:ext cx="617675" cy="360650"/>
            </a:xfrm>
            <a:custGeom>
              <a:avLst/>
              <a:gdLst/>
              <a:ahLst/>
              <a:cxnLst/>
              <a:rect l="l" t="t" r="r" b="b"/>
              <a:pathLst>
                <a:path w="24707" h="14426" extrusionOk="0">
                  <a:moveTo>
                    <a:pt x="12355" y="1"/>
                  </a:moveTo>
                  <a:cubicBezTo>
                    <a:pt x="5535" y="1"/>
                    <a:pt x="2" y="5806"/>
                    <a:pt x="2" y="12969"/>
                  </a:cubicBezTo>
                  <a:cubicBezTo>
                    <a:pt x="1" y="13456"/>
                    <a:pt x="28" y="13943"/>
                    <a:pt x="80" y="14425"/>
                  </a:cubicBezTo>
                  <a:lnTo>
                    <a:pt x="24627" y="14425"/>
                  </a:lnTo>
                  <a:cubicBezTo>
                    <a:pt x="24679" y="13943"/>
                    <a:pt x="24706" y="13456"/>
                    <a:pt x="24705" y="12969"/>
                  </a:cubicBezTo>
                  <a:cubicBezTo>
                    <a:pt x="24705" y="5806"/>
                    <a:pt x="19175" y="1"/>
                    <a:pt x="12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0;p64">
              <a:extLst>
                <a:ext uri="{FF2B5EF4-FFF2-40B4-BE49-F238E27FC236}">
                  <a16:creationId xmlns:a16="http://schemas.microsoft.com/office/drawing/2014/main" id="{357EE2CD-6A5D-9149-BB62-256F5EE74AD9}"/>
                </a:ext>
              </a:extLst>
            </p:cNvPr>
            <p:cNvSpPr/>
            <p:nvPr/>
          </p:nvSpPr>
          <p:spPr>
            <a:xfrm>
              <a:off x="13225150" y="1657000"/>
              <a:ext cx="518775" cy="518750"/>
            </a:xfrm>
            <a:custGeom>
              <a:avLst/>
              <a:gdLst/>
              <a:ahLst/>
              <a:cxnLst/>
              <a:rect l="l" t="t" r="r" b="b"/>
              <a:pathLst>
                <a:path w="20751" h="20750" extrusionOk="0">
                  <a:moveTo>
                    <a:pt x="10375" y="0"/>
                  </a:moveTo>
                  <a:cubicBezTo>
                    <a:pt x="7623" y="0"/>
                    <a:pt x="4985" y="1094"/>
                    <a:pt x="3040" y="3039"/>
                  </a:cubicBezTo>
                  <a:cubicBezTo>
                    <a:pt x="1094" y="4985"/>
                    <a:pt x="0" y="7623"/>
                    <a:pt x="0" y="10376"/>
                  </a:cubicBezTo>
                  <a:cubicBezTo>
                    <a:pt x="0" y="13126"/>
                    <a:pt x="1094" y="15766"/>
                    <a:pt x="3040" y="17711"/>
                  </a:cubicBezTo>
                  <a:cubicBezTo>
                    <a:pt x="4985" y="19657"/>
                    <a:pt x="7623" y="20749"/>
                    <a:pt x="10375" y="20749"/>
                  </a:cubicBezTo>
                  <a:cubicBezTo>
                    <a:pt x="13128" y="20749"/>
                    <a:pt x="15766" y="19657"/>
                    <a:pt x="17711" y="17711"/>
                  </a:cubicBezTo>
                  <a:cubicBezTo>
                    <a:pt x="19657" y="15766"/>
                    <a:pt x="20751" y="13126"/>
                    <a:pt x="20751" y="10376"/>
                  </a:cubicBezTo>
                  <a:cubicBezTo>
                    <a:pt x="20751" y="7623"/>
                    <a:pt x="19657" y="4985"/>
                    <a:pt x="17711" y="3039"/>
                  </a:cubicBezTo>
                  <a:cubicBezTo>
                    <a:pt x="15766" y="1094"/>
                    <a:pt x="13128" y="0"/>
                    <a:pt x="103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1;p64">
              <a:extLst>
                <a:ext uri="{FF2B5EF4-FFF2-40B4-BE49-F238E27FC236}">
                  <a16:creationId xmlns:a16="http://schemas.microsoft.com/office/drawing/2014/main" id="{AFC2839A-1239-2240-9F90-269460959288}"/>
                </a:ext>
              </a:extLst>
            </p:cNvPr>
            <p:cNvSpPr/>
            <p:nvPr/>
          </p:nvSpPr>
          <p:spPr>
            <a:xfrm>
              <a:off x="13289900" y="1721750"/>
              <a:ext cx="389275" cy="389275"/>
            </a:xfrm>
            <a:custGeom>
              <a:avLst/>
              <a:gdLst/>
              <a:ahLst/>
              <a:cxnLst/>
              <a:rect l="l" t="t" r="r" b="b"/>
              <a:pathLst>
                <a:path w="15571" h="15571" extrusionOk="0">
                  <a:moveTo>
                    <a:pt x="7785" y="0"/>
                  </a:moveTo>
                  <a:cubicBezTo>
                    <a:pt x="5721" y="0"/>
                    <a:pt x="3741" y="820"/>
                    <a:pt x="2281" y="2280"/>
                  </a:cubicBezTo>
                  <a:cubicBezTo>
                    <a:pt x="820" y="3741"/>
                    <a:pt x="0" y="5720"/>
                    <a:pt x="0" y="7786"/>
                  </a:cubicBezTo>
                  <a:cubicBezTo>
                    <a:pt x="0" y="9850"/>
                    <a:pt x="820" y="11831"/>
                    <a:pt x="2281" y="13290"/>
                  </a:cubicBezTo>
                  <a:cubicBezTo>
                    <a:pt x="3741" y="14751"/>
                    <a:pt x="5721" y="15571"/>
                    <a:pt x="7785" y="15571"/>
                  </a:cubicBezTo>
                  <a:cubicBezTo>
                    <a:pt x="9850" y="15571"/>
                    <a:pt x="11830" y="14751"/>
                    <a:pt x="13290" y="13290"/>
                  </a:cubicBezTo>
                  <a:cubicBezTo>
                    <a:pt x="14751" y="11831"/>
                    <a:pt x="15571" y="9850"/>
                    <a:pt x="15571" y="7786"/>
                  </a:cubicBezTo>
                  <a:cubicBezTo>
                    <a:pt x="15571" y="5720"/>
                    <a:pt x="14751" y="3741"/>
                    <a:pt x="13290" y="2280"/>
                  </a:cubicBezTo>
                  <a:cubicBezTo>
                    <a:pt x="11830" y="820"/>
                    <a:pt x="9850" y="0"/>
                    <a:pt x="7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22;p64">
              <a:extLst>
                <a:ext uri="{FF2B5EF4-FFF2-40B4-BE49-F238E27FC236}">
                  <a16:creationId xmlns:a16="http://schemas.microsoft.com/office/drawing/2014/main" id="{6B770CE9-0920-D74D-AF3A-6D7218A77990}"/>
                </a:ext>
              </a:extLst>
            </p:cNvPr>
            <p:cNvSpPr/>
            <p:nvPr/>
          </p:nvSpPr>
          <p:spPr>
            <a:xfrm>
              <a:off x="13323325" y="1755175"/>
              <a:ext cx="322425" cy="322400"/>
            </a:xfrm>
            <a:custGeom>
              <a:avLst/>
              <a:gdLst/>
              <a:ahLst/>
              <a:cxnLst/>
              <a:rect l="l" t="t" r="r" b="b"/>
              <a:pathLst>
                <a:path w="12897" h="12896" extrusionOk="0">
                  <a:moveTo>
                    <a:pt x="6448" y="0"/>
                  </a:moveTo>
                  <a:cubicBezTo>
                    <a:pt x="2888" y="0"/>
                    <a:pt x="0" y="2886"/>
                    <a:pt x="0" y="6449"/>
                  </a:cubicBezTo>
                  <a:cubicBezTo>
                    <a:pt x="0" y="10010"/>
                    <a:pt x="2888" y="12896"/>
                    <a:pt x="6448" y="12896"/>
                  </a:cubicBezTo>
                  <a:cubicBezTo>
                    <a:pt x="10009" y="12896"/>
                    <a:pt x="12897" y="10010"/>
                    <a:pt x="12897" y="6449"/>
                  </a:cubicBezTo>
                  <a:cubicBezTo>
                    <a:pt x="12897" y="2886"/>
                    <a:pt x="10009" y="0"/>
                    <a:pt x="6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23;p64">
              <a:extLst>
                <a:ext uri="{FF2B5EF4-FFF2-40B4-BE49-F238E27FC236}">
                  <a16:creationId xmlns:a16="http://schemas.microsoft.com/office/drawing/2014/main" id="{9C7125D2-E6EC-4340-9C2E-1ED44D05A9F3}"/>
                </a:ext>
              </a:extLst>
            </p:cNvPr>
            <p:cNvSpPr/>
            <p:nvPr/>
          </p:nvSpPr>
          <p:spPr>
            <a:xfrm>
              <a:off x="13337700" y="1769550"/>
              <a:ext cx="293675" cy="293650"/>
            </a:xfrm>
            <a:custGeom>
              <a:avLst/>
              <a:gdLst/>
              <a:ahLst/>
              <a:cxnLst/>
              <a:rect l="l" t="t" r="r" b="b"/>
              <a:pathLst>
                <a:path w="11747" h="11746" extrusionOk="0">
                  <a:moveTo>
                    <a:pt x="5873" y="1"/>
                  </a:moveTo>
                  <a:cubicBezTo>
                    <a:pt x="2630" y="1"/>
                    <a:pt x="0" y="2630"/>
                    <a:pt x="0" y="5874"/>
                  </a:cubicBezTo>
                  <a:cubicBezTo>
                    <a:pt x="0" y="9117"/>
                    <a:pt x="2630" y="11745"/>
                    <a:pt x="5873" y="11745"/>
                  </a:cubicBezTo>
                  <a:cubicBezTo>
                    <a:pt x="9117" y="11745"/>
                    <a:pt x="11747" y="9117"/>
                    <a:pt x="11747" y="5874"/>
                  </a:cubicBezTo>
                  <a:cubicBezTo>
                    <a:pt x="11747" y="2630"/>
                    <a:pt x="9117" y="1"/>
                    <a:pt x="58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24;p64">
              <a:extLst>
                <a:ext uri="{FF2B5EF4-FFF2-40B4-BE49-F238E27FC236}">
                  <a16:creationId xmlns:a16="http://schemas.microsoft.com/office/drawing/2014/main" id="{F66D0AAC-E2C0-744B-BBF7-E620A4169FA4}"/>
                </a:ext>
              </a:extLst>
            </p:cNvPr>
            <p:cNvSpPr/>
            <p:nvPr/>
          </p:nvSpPr>
          <p:spPr>
            <a:xfrm>
              <a:off x="13339150" y="1783950"/>
              <a:ext cx="277850" cy="264875"/>
            </a:xfrm>
            <a:custGeom>
              <a:avLst/>
              <a:gdLst/>
              <a:ahLst/>
              <a:cxnLst/>
              <a:rect l="l" t="t" r="r" b="b"/>
              <a:pathLst>
                <a:path w="11114" h="10595" extrusionOk="0">
                  <a:moveTo>
                    <a:pt x="5815" y="0"/>
                  </a:moveTo>
                  <a:cubicBezTo>
                    <a:pt x="4460" y="0"/>
                    <a:pt x="3104" y="517"/>
                    <a:pt x="2069" y="1552"/>
                  </a:cubicBezTo>
                  <a:cubicBezTo>
                    <a:pt x="1" y="3620"/>
                    <a:pt x="1" y="6973"/>
                    <a:pt x="2069" y="9042"/>
                  </a:cubicBezTo>
                  <a:cubicBezTo>
                    <a:pt x="3063" y="10036"/>
                    <a:pt x="4410" y="10594"/>
                    <a:pt x="5815" y="10594"/>
                  </a:cubicBezTo>
                  <a:cubicBezTo>
                    <a:pt x="7221" y="10594"/>
                    <a:pt x="8568" y="10036"/>
                    <a:pt x="9561" y="9042"/>
                  </a:cubicBezTo>
                  <a:cubicBezTo>
                    <a:pt x="10555" y="8050"/>
                    <a:pt x="11113" y="6701"/>
                    <a:pt x="11113" y="5298"/>
                  </a:cubicBezTo>
                  <a:cubicBezTo>
                    <a:pt x="11113" y="3892"/>
                    <a:pt x="10555" y="2545"/>
                    <a:pt x="9561" y="1552"/>
                  </a:cubicBezTo>
                  <a:cubicBezTo>
                    <a:pt x="8527" y="517"/>
                    <a:pt x="7171" y="0"/>
                    <a:pt x="5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25;p64">
              <a:extLst>
                <a:ext uri="{FF2B5EF4-FFF2-40B4-BE49-F238E27FC236}">
                  <a16:creationId xmlns:a16="http://schemas.microsoft.com/office/drawing/2014/main" id="{C6EF02A3-25E8-A447-B3D2-508415A276E1}"/>
                </a:ext>
              </a:extLst>
            </p:cNvPr>
            <p:cNvSpPr/>
            <p:nvPr/>
          </p:nvSpPr>
          <p:spPr>
            <a:xfrm>
              <a:off x="13372375" y="1804225"/>
              <a:ext cx="224325" cy="224300"/>
            </a:xfrm>
            <a:custGeom>
              <a:avLst/>
              <a:gdLst/>
              <a:ahLst/>
              <a:cxnLst/>
              <a:rect l="l" t="t" r="r" b="b"/>
              <a:pathLst>
                <a:path w="8973" h="8972" extrusionOk="0">
                  <a:moveTo>
                    <a:pt x="4486" y="0"/>
                  </a:moveTo>
                  <a:cubicBezTo>
                    <a:pt x="2009" y="0"/>
                    <a:pt x="0" y="2008"/>
                    <a:pt x="0" y="4487"/>
                  </a:cubicBezTo>
                  <a:cubicBezTo>
                    <a:pt x="0" y="6964"/>
                    <a:pt x="2009" y="8972"/>
                    <a:pt x="4486" y="8972"/>
                  </a:cubicBezTo>
                  <a:cubicBezTo>
                    <a:pt x="6964" y="8972"/>
                    <a:pt x="8973" y="6964"/>
                    <a:pt x="8973" y="4487"/>
                  </a:cubicBezTo>
                  <a:cubicBezTo>
                    <a:pt x="8973" y="2008"/>
                    <a:pt x="6964" y="0"/>
                    <a:pt x="44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26;p64">
              <a:extLst>
                <a:ext uri="{FF2B5EF4-FFF2-40B4-BE49-F238E27FC236}">
                  <a16:creationId xmlns:a16="http://schemas.microsoft.com/office/drawing/2014/main" id="{AE3C632F-A0C1-7C44-9A4D-B772471F31D3}"/>
                </a:ext>
              </a:extLst>
            </p:cNvPr>
            <p:cNvSpPr/>
            <p:nvPr/>
          </p:nvSpPr>
          <p:spPr>
            <a:xfrm>
              <a:off x="13426075" y="1857900"/>
              <a:ext cx="116925" cy="116950"/>
            </a:xfrm>
            <a:custGeom>
              <a:avLst/>
              <a:gdLst/>
              <a:ahLst/>
              <a:cxnLst/>
              <a:rect l="l" t="t" r="r" b="b"/>
              <a:pathLst>
                <a:path w="4677" h="4678" extrusionOk="0">
                  <a:moveTo>
                    <a:pt x="2338" y="0"/>
                  </a:moveTo>
                  <a:cubicBezTo>
                    <a:pt x="1047" y="0"/>
                    <a:pt x="1" y="1048"/>
                    <a:pt x="1" y="2340"/>
                  </a:cubicBezTo>
                  <a:cubicBezTo>
                    <a:pt x="1" y="3631"/>
                    <a:pt x="1047" y="4677"/>
                    <a:pt x="2338" y="4677"/>
                  </a:cubicBezTo>
                  <a:cubicBezTo>
                    <a:pt x="3630" y="4677"/>
                    <a:pt x="4676" y="3631"/>
                    <a:pt x="4676" y="2340"/>
                  </a:cubicBezTo>
                  <a:cubicBezTo>
                    <a:pt x="4676" y="1048"/>
                    <a:pt x="3630" y="0"/>
                    <a:pt x="2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27;p64">
              <a:extLst>
                <a:ext uri="{FF2B5EF4-FFF2-40B4-BE49-F238E27FC236}">
                  <a16:creationId xmlns:a16="http://schemas.microsoft.com/office/drawing/2014/main" id="{755479EC-EB49-4C40-A5CA-03F0A23ECBDA}"/>
                </a:ext>
              </a:extLst>
            </p:cNvPr>
            <p:cNvSpPr/>
            <p:nvPr/>
          </p:nvSpPr>
          <p:spPr>
            <a:xfrm>
              <a:off x="13443200" y="1875025"/>
              <a:ext cx="82675" cy="82700"/>
            </a:xfrm>
            <a:custGeom>
              <a:avLst/>
              <a:gdLst/>
              <a:ahLst/>
              <a:cxnLst/>
              <a:rect l="l" t="t" r="r" b="b"/>
              <a:pathLst>
                <a:path w="3307" h="3308" extrusionOk="0">
                  <a:moveTo>
                    <a:pt x="1653" y="0"/>
                  </a:moveTo>
                  <a:cubicBezTo>
                    <a:pt x="741" y="0"/>
                    <a:pt x="0" y="741"/>
                    <a:pt x="0" y="1655"/>
                  </a:cubicBezTo>
                  <a:cubicBezTo>
                    <a:pt x="0" y="2567"/>
                    <a:pt x="741" y="3308"/>
                    <a:pt x="1653" y="3308"/>
                  </a:cubicBezTo>
                  <a:cubicBezTo>
                    <a:pt x="2566" y="3308"/>
                    <a:pt x="3307" y="2567"/>
                    <a:pt x="3307" y="1655"/>
                  </a:cubicBezTo>
                  <a:cubicBezTo>
                    <a:pt x="3307" y="741"/>
                    <a:pt x="2566" y="0"/>
                    <a:pt x="16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28;p64">
              <a:extLst>
                <a:ext uri="{FF2B5EF4-FFF2-40B4-BE49-F238E27FC236}">
                  <a16:creationId xmlns:a16="http://schemas.microsoft.com/office/drawing/2014/main" id="{A89038CA-7256-2442-BB53-165D2F093E09}"/>
                </a:ext>
              </a:extLst>
            </p:cNvPr>
            <p:cNvSpPr/>
            <p:nvPr/>
          </p:nvSpPr>
          <p:spPr>
            <a:xfrm>
              <a:off x="13455300" y="1887125"/>
              <a:ext cx="58475" cy="58500"/>
            </a:xfrm>
            <a:custGeom>
              <a:avLst/>
              <a:gdLst/>
              <a:ahLst/>
              <a:cxnLst/>
              <a:rect l="l" t="t" r="r" b="b"/>
              <a:pathLst>
                <a:path w="2339" h="2340" extrusionOk="0">
                  <a:moveTo>
                    <a:pt x="1169" y="0"/>
                  </a:moveTo>
                  <a:cubicBezTo>
                    <a:pt x="525" y="0"/>
                    <a:pt x="1" y="524"/>
                    <a:pt x="1" y="1171"/>
                  </a:cubicBezTo>
                  <a:cubicBezTo>
                    <a:pt x="1" y="1816"/>
                    <a:pt x="525" y="2340"/>
                    <a:pt x="1169" y="2340"/>
                  </a:cubicBezTo>
                  <a:cubicBezTo>
                    <a:pt x="1814" y="2340"/>
                    <a:pt x="2338" y="1816"/>
                    <a:pt x="2338" y="1171"/>
                  </a:cubicBezTo>
                  <a:cubicBezTo>
                    <a:pt x="2338" y="524"/>
                    <a:pt x="1814" y="0"/>
                    <a:pt x="1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29;p64">
              <a:extLst>
                <a:ext uri="{FF2B5EF4-FFF2-40B4-BE49-F238E27FC236}">
                  <a16:creationId xmlns:a16="http://schemas.microsoft.com/office/drawing/2014/main" id="{32850A06-AAC6-C04A-A4D4-0090BA26AFB1}"/>
                </a:ext>
              </a:extLst>
            </p:cNvPr>
            <p:cNvSpPr/>
            <p:nvPr/>
          </p:nvSpPr>
          <p:spPr>
            <a:xfrm>
              <a:off x="13447725" y="1819050"/>
              <a:ext cx="73625" cy="19725"/>
            </a:xfrm>
            <a:custGeom>
              <a:avLst/>
              <a:gdLst/>
              <a:ahLst/>
              <a:cxnLst/>
              <a:rect l="l" t="t" r="r" b="b"/>
              <a:pathLst>
                <a:path w="2945" h="789" extrusionOk="0">
                  <a:moveTo>
                    <a:pt x="1472" y="1"/>
                  </a:moveTo>
                  <a:cubicBezTo>
                    <a:pt x="660" y="1"/>
                    <a:pt x="0" y="178"/>
                    <a:pt x="0" y="395"/>
                  </a:cubicBezTo>
                  <a:cubicBezTo>
                    <a:pt x="0" y="612"/>
                    <a:pt x="660" y="788"/>
                    <a:pt x="1472" y="788"/>
                  </a:cubicBezTo>
                  <a:cubicBezTo>
                    <a:pt x="2287" y="788"/>
                    <a:pt x="2945" y="612"/>
                    <a:pt x="2945" y="395"/>
                  </a:cubicBezTo>
                  <a:cubicBezTo>
                    <a:pt x="2945" y="178"/>
                    <a:pt x="2287"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30;p64">
              <a:extLst>
                <a:ext uri="{FF2B5EF4-FFF2-40B4-BE49-F238E27FC236}">
                  <a16:creationId xmlns:a16="http://schemas.microsoft.com/office/drawing/2014/main" id="{7E118A83-C8A4-AC42-93FE-B0FB1879F9F5}"/>
                </a:ext>
              </a:extLst>
            </p:cNvPr>
            <p:cNvSpPr/>
            <p:nvPr/>
          </p:nvSpPr>
          <p:spPr>
            <a:xfrm>
              <a:off x="13556150" y="1859100"/>
              <a:ext cx="29250" cy="71450"/>
            </a:xfrm>
            <a:custGeom>
              <a:avLst/>
              <a:gdLst/>
              <a:ahLst/>
              <a:cxnLst/>
              <a:rect l="l" t="t" r="r" b="b"/>
              <a:pathLst>
                <a:path w="1170" h="2858" extrusionOk="0">
                  <a:moveTo>
                    <a:pt x="243" y="0"/>
                  </a:moveTo>
                  <a:cubicBezTo>
                    <a:pt x="233" y="0"/>
                    <a:pt x="224" y="1"/>
                    <a:pt x="215" y="4"/>
                  </a:cubicBezTo>
                  <a:cubicBezTo>
                    <a:pt x="4" y="59"/>
                    <a:pt x="0" y="741"/>
                    <a:pt x="204" y="1528"/>
                  </a:cubicBezTo>
                  <a:cubicBezTo>
                    <a:pt x="399" y="2280"/>
                    <a:pt x="714" y="2858"/>
                    <a:pt x="926" y="2858"/>
                  </a:cubicBezTo>
                  <a:cubicBezTo>
                    <a:pt x="936" y="2858"/>
                    <a:pt x="945" y="2856"/>
                    <a:pt x="954" y="2854"/>
                  </a:cubicBezTo>
                  <a:cubicBezTo>
                    <a:pt x="1165" y="2800"/>
                    <a:pt x="1169" y="2118"/>
                    <a:pt x="965" y="1331"/>
                  </a:cubicBezTo>
                  <a:cubicBezTo>
                    <a:pt x="769" y="577"/>
                    <a:pt x="454"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1;p64">
              <a:extLst>
                <a:ext uri="{FF2B5EF4-FFF2-40B4-BE49-F238E27FC236}">
                  <a16:creationId xmlns:a16="http://schemas.microsoft.com/office/drawing/2014/main" id="{B44DDB15-066B-4748-B2D0-1680F851B87E}"/>
                </a:ext>
              </a:extLst>
            </p:cNvPr>
            <p:cNvSpPr/>
            <p:nvPr/>
          </p:nvSpPr>
          <p:spPr>
            <a:xfrm>
              <a:off x="13502275" y="1966450"/>
              <a:ext cx="66800" cy="44775"/>
            </a:xfrm>
            <a:custGeom>
              <a:avLst/>
              <a:gdLst/>
              <a:ahLst/>
              <a:cxnLst/>
              <a:rect l="l" t="t" r="r" b="b"/>
              <a:pathLst>
                <a:path w="2672" h="1791" extrusionOk="0">
                  <a:moveTo>
                    <a:pt x="2387" y="0"/>
                  </a:moveTo>
                  <a:cubicBezTo>
                    <a:pt x="2128" y="0"/>
                    <a:pt x="1629" y="217"/>
                    <a:pt x="1113" y="572"/>
                  </a:cubicBezTo>
                  <a:cubicBezTo>
                    <a:pt x="444" y="1032"/>
                    <a:pt x="1" y="1550"/>
                    <a:pt x="123" y="1729"/>
                  </a:cubicBezTo>
                  <a:cubicBezTo>
                    <a:pt x="152" y="1771"/>
                    <a:pt x="208" y="1790"/>
                    <a:pt x="286" y="1790"/>
                  </a:cubicBezTo>
                  <a:cubicBezTo>
                    <a:pt x="546" y="1790"/>
                    <a:pt x="1044" y="1573"/>
                    <a:pt x="1559" y="1220"/>
                  </a:cubicBezTo>
                  <a:cubicBezTo>
                    <a:pt x="2229" y="758"/>
                    <a:pt x="2672" y="240"/>
                    <a:pt x="2550" y="61"/>
                  </a:cubicBezTo>
                  <a:cubicBezTo>
                    <a:pt x="2521" y="20"/>
                    <a:pt x="2465" y="0"/>
                    <a:pt x="2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2;p64">
              <a:extLst>
                <a:ext uri="{FF2B5EF4-FFF2-40B4-BE49-F238E27FC236}">
                  <a16:creationId xmlns:a16="http://schemas.microsoft.com/office/drawing/2014/main" id="{982A55E2-669C-E540-B497-70DA740FCEF6}"/>
                </a:ext>
              </a:extLst>
            </p:cNvPr>
            <p:cNvSpPr/>
            <p:nvPr/>
          </p:nvSpPr>
          <p:spPr>
            <a:xfrm>
              <a:off x="13402225" y="1965175"/>
              <a:ext cx="66275" cy="45650"/>
            </a:xfrm>
            <a:custGeom>
              <a:avLst/>
              <a:gdLst/>
              <a:ahLst/>
              <a:cxnLst/>
              <a:rect l="l" t="t" r="r" b="b"/>
              <a:pathLst>
                <a:path w="2651" h="1826" extrusionOk="0">
                  <a:moveTo>
                    <a:pt x="282" y="1"/>
                  </a:moveTo>
                  <a:cubicBezTo>
                    <a:pt x="208" y="1"/>
                    <a:pt x="154" y="20"/>
                    <a:pt x="126" y="59"/>
                  </a:cubicBezTo>
                  <a:cubicBezTo>
                    <a:pt x="1" y="236"/>
                    <a:pt x="435" y="762"/>
                    <a:pt x="1097" y="1234"/>
                  </a:cubicBezTo>
                  <a:cubicBezTo>
                    <a:pt x="1611" y="1600"/>
                    <a:pt x="2111" y="1826"/>
                    <a:pt x="2368" y="1826"/>
                  </a:cubicBezTo>
                  <a:cubicBezTo>
                    <a:pt x="2442" y="1826"/>
                    <a:pt x="2496" y="1807"/>
                    <a:pt x="2524" y="1768"/>
                  </a:cubicBezTo>
                  <a:cubicBezTo>
                    <a:pt x="2650" y="1591"/>
                    <a:pt x="2216" y="1066"/>
                    <a:pt x="1554" y="593"/>
                  </a:cubicBezTo>
                  <a:cubicBezTo>
                    <a:pt x="1039" y="227"/>
                    <a:pt x="539"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33;p64">
              <a:extLst>
                <a:ext uri="{FF2B5EF4-FFF2-40B4-BE49-F238E27FC236}">
                  <a16:creationId xmlns:a16="http://schemas.microsoft.com/office/drawing/2014/main" id="{DEEDA55B-5A08-2B46-8B53-31D2E824750E}"/>
                </a:ext>
              </a:extLst>
            </p:cNvPr>
            <p:cNvSpPr/>
            <p:nvPr/>
          </p:nvSpPr>
          <p:spPr>
            <a:xfrm>
              <a:off x="13386750" y="1857875"/>
              <a:ext cx="30100" cy="71150"/>
            </a:xfrm>
            <a:custGeom>
              <a:avLst/>
              <a:gdLst/>
              <a:ahLst/>
              <a:cxnLst/>
              <a:rect l="l" t="t" r="r" b="b"/>
              <a:pathLst>
                <a:path w="1204" h="2846" extrusionOk="0">
                  <a:moveTo>
                    <a:pt x="965" y="0"/>
                  </a:moveTo>
                  <a:cubicBezTo>
                    <a:pt x="754" y="0"/>
                    <a:pt x="431" y="570"/>
                    <a:pt x="224" y="1318"/>
                  </a:cubicBezTo>
                  <a:cubicBezTo>
                    <a:pt x="6" y="2103"/>
                    <a:pt x="0" y="2785"/>
                    <a:pt x="210" y="2842"/>
                  </a:cubicBezTo>
                  <a:cubicBezTo>
                    <a:pt x="219" y="2844"/>
                    <a:pt x="229" y="2846"/>
                    <a:pt x="239" y="2846"/>
                  </a:cubicBezTo>
                  <a:cubicBezTo>
                    <a:pt x="450" y="2846"/>
                    <a:pt x="775" y="2276"/>
                    <a:pt x="981" y="1528"/>
                  </a:cubicBezTo>
                  <a:cubicBezTo>
                    <a:pt x="1198" y="745"/>
                    <a:pt x="1203" y="63"/>
                    <a:pt x="994" y="4"/>
                  </a:cubicBezTo>
                  <a:cubicBezTo>
                    <a:pt x="985" y="2"/>
                    <a:pt x="975"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34;p64">
              <a:extLst>
                <a:ext uri="{FF2B5EF4-FFF2-40B4-BE49-F238E27FC236}">
                  <a16:creationId xmlns:a16="http://schemas.microsoft.com/office/drawing/2014/main" id="{73BC9C8F-4D68-554A-BEB0-2B8C26E545F1}"/>
                </a:ext>
              </a:extLst>
            </p:cNvPr>
            <p:cNvSpPr/>
            <p:nvPr/>
          </p:nvSpPr>
          <p:spPr>
            <a:xfrm>
              <a:off x="12383900" y="1683375"/>
              <a:ext cx="841275" cy="25"/>
            </a:xfrm>
            <a:custGeom>
              <a:avLst/>
              <a:gdLst/>
              <a:ahLst/>
              <a:cxnLst/>
              <a:rect l="l" t="t" r="r" b="b"/>
              <a:pathLst>
                <a:path w="33651" h="1" fill="none" extrusionOk="0">
                  <a:moveTo>
                    <a:pt x="33650" y="1"/>
                  </a:moveTo>
                  <a:lnTo>
                    <a:pt x="1" y="1"/>
                  </a:lnTo>
                </a:path>
              </a:pathLst>
            </a:custGeom>
            <a:noFill/>
            <a:ln w="5775" cap="flat" cmpd="sng">
              <a:solidFill>
                <a:schemeClr val="accent1"/>
              </a:solidFill>
              <a:prstDash val="solid"/>
              <a:miter lim="14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35;p64">
              <a:extLst>
                <a:ext uri="{FF2B5EF4-FFF2-40B4-BE49-F238E27FC236}">
                  <a16:creationId xmlns:a16="http://schemas.microsoft.com/office/drawing/2014/main" id="{B6CDB47A-1BAB-094C-B388-3123A95AE5EE}"/>
                </a:ext>
              </a:extLst>
            </p:cNvPr>
            <p:cNvSpPr/>
            <p:nvPr/>
          </p:nvSpPr>
          <p:spPr>
            <a:xfrm>
              <a:off x="13798900" y="1465675"/>
              <a:ext cx="78750" cy="217725"/>
            </a:xfrm>
            <a:custGeom>
              <a:avLst/>
              <a:gdLst/>
              <a:ahLst/>
              <a:cxnLst/>
              <a:rect l="l" t="t" r="r" b="b"/>
              <a:pathLst>
                <a:path w="3150" h="8709" extrusionOk="0">
                  <a:moveTo>
                    <a:pt x="0" y="1"/>
                  </a:moveTo>
                  <a:lnTo>
                    <a:pt x="0" y="4375"/>
                  </a:lnTo>
                  <a:lnTo>
                    <a:pt x="2415" y="5179"/>
                  </a:lnTo>
                  <a:lnTo>
                    <a:pt x="2377" y="8709"/>
                  </a:lnTo>
                  <a:lnTo>
                    <a:pt x="3150" y="8709"/>
                  </a:lnTo>
                  <a:lnTo>
                    <a:pt x="31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36;p64">
              <a:extLst>
                <a:ext uri="{FF2B5EF4-FFF2-40B4-BE49-F238E27FC236}">
                  <a16:creationId xmlns:a16="http://schemas.microsoft.com/office/drawing/2014/main" id="{BAA4CF17-B844-FC42-B614-11149BEE56DF}"/>
                </a:ext>
              </a:extLst>
            </p:cNvPr>
            <p:cNvSpPr/>
            <p:nvPr/>
          </p:nvSpPr>
          <p:spPr>
            <a:xfrm>
              <a:off x="13798900" y="1488700"/>
              <a:ext cx="78750" cy="20175"/>
            </a:xfrm>
            <a:custGeom>
              <a:avLst/>
              <a:gdLst/>
              <a:ahLst/>
              <a:cxnLst/>
              <a:rect l="l" t="t" r="r" b="b"/>
              <a:pathLst>
                <a:path w="3150" h="807" extrusionOk="0">
                  <a:moveTo>
                    <a:pt x="0" y="1"/>
                  </a:moveTo>
                  <a:lnTo>
                    <a:pt x="0" y="807"/>
                  </a:lnTo>
                  <a:lnTo>
                    <a:pt x="3150" y="807"/>
                  </a:lnTo>
                  <a:lnTo>
                    <a:pt x="3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37;p64">
              <a:extLst>
                <a:ext uri="{FF2B5EF4-FFF2-40B4-BE49-F238E27FC236}">
                  <a16:creationId xmlns:a16="http://schemas.microsoft.com/office/drawing/2014/main" id="{C6845110-3554-A445-843A-1DCDD5D89299}"/>
                </a:ext>
              </a:extLst>
            </p:cNvPr>
            <p:cNvSpPr/>
            <p:nvPr/>
          </p:nvSpPr>
          <p:spPr>
            <a:xfrm>
              <a:off x="13798900" y="1523700"/>
              <a:ext cx="78750" cy="20125"/>
            </a:xfrm>
            <a:custGeom>
              <a:avLst/>
              <a:gdLst/>
              <a:ahLst/>
              <a:cxnLst/>
              <a:rect l="l" t="t" r="r" b="b"/>
              <a:pathLst>
                <a:path w="3150" h="805" extrusionOk="0">
                  <a:moveTo>
                    <a:pt x="0" y="0"/>
                  </a:moveTo>
                  <a:lnTo>
                    <a:pt x="0" y="805"/>
                  </a:lnTo>
                  <a:lnTo>
                    <a:pt x="3150" y="805"/>
                  </a:lnTo>
                  <a:lnTo>
                    <a:pt x="3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38;p64">
              <a:extLst>
                <a:ext uri="{FF2B5EF4-FFF2-40B4-BE49-F238E27FC236}">
                  <a16:creationId xmlns:a16="http://schemas.microsoft.com/office/drawing/2014/main" id="{2BAB58D4-7F0A-7944-96ED-E158B90D8D14}"/>
                </a:ext>
              </a:extLst>
            </p:cNvPr>
            <p:cNvSpPr/>
            <p:nvPr/>
          </p:nvSpPr>
          <p:spPr>
            <a:xfrm>
              <a:off x="12232050" y="916175"/>
              <a:ext cx="115100" cy="595125"/>
            </a:xfrm>
            <a:custGeom>
              <a:avLst/>
              <a:gdLst/>
              <a:ahLst/>
              <a:cxnLst/>
              <a:rect l="l" t="t" r="r" b="b"/>
              <a:pathLst>
                <a:path w="4604" h="23805" extrusionOk="0">
                  <a:moveTo>
                    <a:pt x="2763" y="0"/>
                  </a:moveTo>
                  <a:lnTo>
                    <a:pt x="1" y="23805"/>
                  </a:lnTo>
                  <a:lnTo>
                    <a:pt x="4604" y="23805"/>
                  </a:lnTo>
                  <a:lnTo>
                    <a:pt x="4604" y="0"/>
                  </a:ln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39;p64">
              <a:extLst>
                <a:ext uri="{FF2B5EF4-FFF2-40B4-BE49-F238E27FC236}">
                  <a16:creationId xmlns:a16="http://schemas.microsoft.com/office/drawing/2014/main" id="{3A54E34D-1B5F-F04A-884D-9A9732C138BD}"/>
                </a:ext>
              </a:extLst>
            </p:cNvPr>
            <p:cNvSpPr/>
            <p:nvPr/>
          </p:nvSpPr>
          <p:spPr>
            <a:xfrm>
              <a:off x="10082700" y="1593275"/>
              <a:ext cx="2264450" cy="158725"/>
            </a:xfrm>
            <a:custGeom>
              <a:avLst/>
              <a:gdLst/>
              <a:ahLst/>
              <a:cxnLst/>
              <a:rect l="l" t="t" r="r" b="b"/>
              <a:pathLst>
                <a:path w="90578" h="6349" extrusionOk="0">
                  <a:moveTo>
                    <a:pt x="1" y="1"/>
                  </a:moveTo>
                  <a:lnTo>
                    <a:pt x="1" y="6348"/>
                  </a:lnTo>
                  <a:lnTo>
                    <a:pt x="90578" y="6348"/>
                  </a:lnTo>
                  <a:lnTo>
                    <a:pt x="905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40;p64">
              <a:extLst>
                <a:ext uri="{FF2B5EF4-FFF2-40B4-BE49-F238E27FC236}">
                  <a16:creationId xmlns:a16="http://schemas.microsoft.com/office/drawing/2014/main" id="{068057DF-471F-BF41-95D4-D86216CCC32E}"/>
                </a:ext>
              </a:extLst>
            </p:cNvPr>
            <p:cNvSpPr/>
            <p:nvPr/>
          </p:nvSpPr>
          <p:spPr>
            <a:xfrm>
              <a:off x="9870500" y="1511275"/>
              <a:ext cx="2513425" cy="82025"/>
            </a:xfrm>
            <a:custGeom>
              <a:avLst/>
              <a:gdLst/>
              <a:ahLst/>
              <a:cxnLst/>
              <a:rect l="l" t="t" r="r" b="b"/>
              <a:pathLst>
                <a:path w="100537" h="3281" extrusionOk="0">
                  <a:moveTo>
                    <a:pt x="0" y="1"/>
                  </a:moveTo>
                  <a:lnTo>
                    <a:pt x="0" y="3281"/>
                  </a:lnTo>
                  <a:lnTo>
                    <a:pt x="100537" y="3281"/>
                  </a:lnTo>
                  <a:lnTo>
                    <a:pt x="1005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41;p64">
              <a:extLst>
                <a:ext uri="{FF2B5EF4-FFF2-40B4-BE49-F238E27FC236}">
                  <a16:creationId xmlns:a16="http://schemas.microsoft.com/office/drawing/2014/main" id="{4DB09F0D-A80A-1648-A296-54C1A49021B1}"/>
                </a:ext>
              </a:extLst>
            </p:cNvPr>
            <p:cNvSpPr/>
            <p:nvPr/>
          </p:nvSpPr>
          <p:spPr>
            <a:xfrm>
              <a:off x="12093725" y="1534775"/>
              <a:ext cx="126600" cy="38400"/>
            </a:xfrm>
            <a:custGeom>
              <a:avLst/>
              <a:gdLst/>
              <a:ahLst/>
              <a:cxnLst/>
              <a:rect l="l" t="t" r="r" b="b"/>
              <a:pathLst>
                <a:path w="5064" h="1536" extrusionOk="0">
                  <a:moveTo>
                    <a:pt x="1" y="0"/>
                  </a:moveTo>
                  <a:lnTo>
                    <a:pt x="1" y="1535"/>
                  </a:lnTo>
                  <a:lnTo>
                    <a:pt x="5064" y="1535"/>
                  </a:lnTo>
                  <a:lnTo>
                    <a:pt x="50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42;p64">
              <a:extLst>
                <a:ext uri="{FF2B5EF4-FFF2-40B4-BE49-F238E27FC236}">
                  <a16:creationId xmlns:a16="http://schemas.microsoft.com/office/drawing/2014/main" id="{93973503-C9EF-D24E-920D-D3713902EAF2}"/>
                </a:ext>
              </a:extLst>
            </p:cNvPr>
            <p:cNvSpPr/>
            <p:nvPr/>
          </p:nvSpPr>
          <p:spPr>
            <a:xfrm>
              <a:off x="11967150" y="1534775"/>
              <a:ext cx="126600" cy="38400"/>
            </a:xfrm>
            <a:custGeom>
              <a:avLst/>
              <a:gdLst/>
              <a:ahLst/>
              <a:cxnLst/>
              <a:rect l="l" t="t" r="r" b="b"/>
              <a:pathLst>
                <a:path w="5064" h="1536" extrusionOk="0">
                  <a:moveTo>
                    <a:pt x="1" y="0"/>
                  </a:moveTo>
                  <a:lnTo>
                    <a:pt x="1" y="1535"/>
                  </a:lnTo>
                  <a:lnTo>
                    <a:pt x="5064" y="1535"/>
                  </a:lnTo>
                  <a:lnTo>
                    <a:pt x="50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43;p64">
              <a:extLst>
                <a:ext uri="{FF2B5EF4-FFF2-40B4-BE49-F238E27FC236}">
                  <a16:creationId xmlns:a16="http://schemas.microsoft.com/office/drawing/2014/main" id="{F9172C0A-7936-BD44-B6A1-4D8424389F4C}"/>
                </a:ext>
              </a:extLst>
            </p:cNvPr>
            <p:cNvSpPr/>
            <p:nvPr/>
          </p:nvSpPr>
          <p:spPr>
            <a:xfrm>
              <a:off x="11627650" y="1534775"/>
              <a:ext cx="126600" cy="38400"/>
            </a:xfrm>
            <a:custGeom>
              <a:avLst/>
              <a:gdLst/>
              <a:ahLst/>
              <a:cxnLst/>
              <a:rect l="l" t="t" r="r" b="b"/>
              <a:pathLst>
                <a:path w="5064" h="1536" extrusionOk="0">
                  <a:moveTo>
                    <a:pt x="1" y="0"/>
                  </a:moveTo>
                  <a:lnTo>
                    <a:pt x="1" y="1535"/>
                  </a:lnTo>
                  <a:lnTo>
                    <a:pt x="5064" y="1535"/>
                  </a:lnTo>
                  <a:lnTo>
                    <a:pt x="50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44;p64">
              <a:extLst>
                <a:ext uri="{FF2B5EF4-FFF2-40B4-BE49-F238E27FC236}">
                  <a16:creationId xmlns:a16="http://schemas.microsoft.com/office/drawing/2014/main" id="{2E508945-0838-7A47-9A75-8BF2F790268E}"/>
                </a:ext>
              </a:extLst>
            </p:cNvPr>
            <p:cNvSpPr/>
            <p:nvPr/>
          </p:nvSpPr>
          <p:spPr>
            <a:xfrm>
              <a:off x="11501075" y="1534775"/>
              <a:ext cx="126600" cy="38400"/>
            </a:xfrm>
            <a:custGeom>
              <a:avLst/>
              <a:gdLst/>
              <a:ahLst/>
              <a:cxnLst/>
              <a:rect l="l" t="t" r="r" b="b"/>
              <a:pathLst>
                <a:path w="5064" h="1536" extrusionOk="0">
                  <a:moveTo>
                    <a:pt x="1" y="0"/>
                  </a:moveTo>
                  <a:lnTo>
                    <a:pt x="1" y="1535"/>
                  </a:lnTo>
                  <a:lnTo>
                    <a:pt x="5064" y="1535"/>
                  </a:lnTo>
                  <a:lnTo>
                    <a:pt x="50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45;p64">
              <a:extLst>
                <a:ext uri="{FF2B5EF4-FFF2-40B4-BE49-F238E27FC236}">
                  <a16:creationId xmlns:a16="http://schemas.microsoft.com/office/drawing/2014/main" id="{528E4269-F560-5F4A-B79B-3A11DCDC2EE6}"/>
                </a:ext>
              </a:extLst>
            </p:cNvPr>
            <p:cNvSpPr/>
            <p:nvPr/>
          </p:nvSpPr>
          <p:spPr>
            <a:xfrm>
              <a:off x="11373250" y="1534775"/>
              <a:ext cx="126600" cy="38400"/>
            </a:xfrm>
            <a:custGeom>
              <a:avLst/>
              <a:gdLst/>
              <a:ahLst/>
              <a:cxnLst/>
              <a:rect l="l" t="t" r="r" b="b"/>
              <a:pathLst>
                <a:path w="5064" h="1536" extrusionOk="0">
                  <a:moveTo>
                    <a:pt x="1" y="0"/>
                  </a:moveTo>
                  <a:lnTo>
                    <a:pt x="1" y="1535"/>
                  </a:lnTo>
                  <a:lnTo>
                    <a:pt x="5064" y="1535"/>
                  </a:lnTo>
                  <a:lnTo>
                    <a:pt x="50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46;p64">
              <a:extLst>
                <a:ext uri="{FF2B5EF4-FFF2-40B4-BE49-F238E27FC236}">
                  <a16:creationId xmlns:a16="http://schemas.microsoft.com/office/drawing/2014/main" id="{BF0D1405-8224-E64E-924F-2D418CAF4CE5}"/>
                </a:ext>
              </a:extLst>
            </p:cNvPr>
            <p:cNvSpPr/>
            <p:nvPr/>
          </p:nvSpPr>
          <p:spPr>
            <a:xfrm>
              <a:off x="11246650" y="1534775"/>
              <a:ext cx="126625" cy="38400"/>
            </a:xfrm>
            <a:custGeom>
              <a:avLst/>
              <a:gdLst/>
              <a:ahLst/>
              <a:cxnLst/>
              <a:rect l="l" t="t" r="r" b="b"/>
              <a:pathLst>
                <a:path w="5065" h="1536" extrusionOk="0">
                  <a:moveTo>
                    <a:pt x="0" y="0"/>
                  </a:moveTo>
                  <a:lnTo>
                    <a:pt x="0" y="1535"/>
                  </a:lnTo>
                  <a:lnTo>
                    <a:pt x="5065" y="1535"/>
                  </a:lnTo>
                  <a:lnTo>
                    <a:pt x="50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47;p64">
              <a:extLst>
                <a:ext uri="{FF2B5EF4-FFF2-40B4-BE49-F238E27FC236}">
                  <a16:creationId xmlns:a16="http://schemas.microsoft.com/office/drawing/2014/main" id="{2430D8B9-6ABD-5045-92C9-CFCD6C89AB3A}"/>
                </a:ext>
              </a:extLst>
            </p:cNvPr>
            <p:cNvSpPr/>
            <p:nvPr/>
          </p:nvSpPr>
          <p:spPr>
            <a:xfrm>
              <a:off x="11118875" y="1534775"/>
              <a:ext cx="126600" cy="38400"/>
            </a:xfrm>
            <a:custGeom>
              <a:avLst/>
              <a:gdLst/>
              <a:ahLst/>
              <a:cxnLst/>
              <a:rect l="l" t="t" r="r" b="b"/>
              <a:pathLst>
                <a:path w="5064" h="1536" extrusionOk="0">
                  <a:moveTo>
                    <a:pt x="0" y="0"/>
                  </a:moveTo>
                  <a:lnTo>
                    <a:pt x="0" y="1535"/>
                  </a:lnTo>
                  <a:lnTo>
                    <a:pt x="5063" y="1535"/>
                  </a:lnTo>
                  <a:lnTo>
                    <a:pt x="5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48;p64">
              <a:extLst>
                <a:ext uri="{FF2B5EF4-FFF2-40B4-BE49-F238E27FC236}">
                  <a16:creationId xmlns:a16="http://schemas.microsoft.com/office/drawing/2014/main" id="{19E01104-E56A-2C41-B178-C091D143162B}"/>
                </a:ext>
              </a:extLst>
            </p:cNvPr>
            <p:cNvSpPr/>
            <p:nvPr/>
          </p:nvSpPr>
          <p:spPr>
            <a:xfrm>
              <a:off x="10992250" y="1534775"/>
              <a:ext cx="126650" cy="38400"/>
            </a:xfrm>
            <a:custGeom>
              <a:avLst/>
              <a:gdLst/>
              <a:ahLst/>
              <a:cxnLst/>
              <a:rect l="l" t="t" r="r" b="b"/>
              <a:pathLst>
                <a:path w="5066" h="1536" extrusionOk="0">
                  <a:moveTo>
                    <a:pt x="1" y="0"/>
                  </a:moveTo>
                  <a:lnTo>
                    <a:pt x="1" y="1535"/>
                  </a:lnTo>
                  <a:lnTo>
                    <a:pt x="5065" y="1535"/>
                  </a:lnTo>
                  <a:lnTo>
                    <a:pt x="50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49;p64">
              <a:extLst>
                <a:ext uri="{FF2B5EF4-FFF2-40B4-BE49-F238E27FC236}">
                  <a16:creationId xmlns:a16="http://schemas.microsoft.com/office/drawing/2014/main" id="{FF7BD89E-F6A6-8B4B-8A7D-15BFA8BDDAC5}"/>
                </a:ext>
              </a:extLst>
            </p:cNvPr>
            <p:cNvSpPr/>
            <p:nvPr/>
          </p:nvSpPr>
          <p:spPr>
            <a:xfrm>
              <a:off x="10864475" y="1534775"/>
              <a:ext cx="126600" cy="38400"/>
            </a:xfrm>
            <a:custGeom>
              <a:avLst/>
              <a:gdLst/>
              <a:ahLst/>
              <a:cxnLst/>
              <a:rect l="l" t="t" r="r" b="b"/>
              <a:pathLst>
                <a:path w="5064" h="1536" extrusionOk="0">
                  <a:moveTo>
                    <a:pt x="0" y="0"/>
                  </a:moveTo>
                  <a:lnTo>
                    <a:pt x="0" y="1535"/>
                  </a:lnTo>
                  <a:lnTo>
                    <a:pt x="5063" y="1535"/>
                  </a:lnTo>
                  <a:lnTo>
                    <a:pt x="5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0;p64">
              <a:extLst>
                <a:ext uri="{FF2B5EF4-FFF2-40B4-BE49-F238E27FC236}">
                  <a16:creationId xmlns:a16="http://schemas.microsoft.com/office/drawing/2014/main" id="{1B1F5325-5212-7148-8207-CF5B7F26D16E}"/>
                </a:ext>
              </a:extLst>
            </p:cNvPr>
            <p:cNvSpPr/>
            <p:nvPr/>
          </p:nvSpPr>
          <p:spPr>
            <a:xfrm>
              <a:off x="10737850" y="1534775"/>
              <a:ext cx="126650" cy="38400"/>
            </a:xfrm>
            <a:custGeom>
              <a:avLst/>
              <a:gdLst/>
              <a:ahLst/>
              <a:cxnLst/>
              <a:rect l="l" t="t" r="r" b="b"/>
              <a:pathLst>
                <a:path w="5066" h="1536" extrusionOk="0">
                  <a:moveTo>
                    <a:pt x="1" y="0"/>
                  </a:moveTo>
                  <a:lnTo>
                    <a:pt x="1" y="1535"/>
                  </a:lnTo>
                  <a:lnTo>
                    <a:pt x="5065" y="1535"/>
                  </a:lnTo>
                  <a:lnTo>
                    <a:pt x="50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51;p64">
              <a:extLst>
                <a:ext uri="{FF2B5EF4-FFF2-40B4-BE49-F238E27FC236}">
                  <a16:creationId xmlns:a16="http://schemas.microsoft.com/office/drawing/2014/main" id="{81A03443-D51E-CB4A-A549-0E75A90CE587}"/>
                </a:ext>
              </a:extLst>
            </p:cNvPr>
            <p:cNvSpPr/>
            <p:nvPr/>
          </p:nvSpPr>
          <p:spPr>
            <a:xfrm>
              <a:off x="10610050" y="1534775"/>
              <a:ext cx="126625" cy="38400"/>
            </a:xfrm>
            <a:custGeom>
              <a:avLst/>
              <a:gdLst/>
              <a:ahLst/>
              <a:cxnLst/>
              <a:rect l="l" t="t" r="r" b="b"/>
              <a:pathLst>
                <a:path w="5065" h="1536" extrusionOk="0">
                  <a:moveTo>
                    <a:pt x="0" y="0"/>
                  </a:moveTo>
                  <a:lnTo>
                    <a:pt x="0" y="1535"/>
                  </a:lnTo>
                  <a:lnTo>
                    <a:pt x="5064" y="1535"/>
                  </a:lnTo>
                  <a:lnTo>
                    <a:pt x="50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52;p64">
              <a:extLst>
                <a:ext uri="{FF2B5EF4-FFF2-40B4-BE49-F238E27FC236}">
                  <a16:creationId xmlns:a16="http://schemas.microsoft.com/office/drawing/2014/main" id="{64102553-5FA5-434F-9853-E61FA0F52302}"/>
                </a:ext>
              </a:extLst>
            </p:cNvPr>
            <p:cNvSpPr/>
            <p:nvPr/>
          </p:nvSpPr>
          <p:spPr>
            <a:xfrm>
              <a:off x="10483475" y="1534775"/>
              <a:ext cx="126600" cy="38400"/>
            </a:xfrm>
            <a:custGeom>
              <a:avLst/>
              <a:gdLst/>
              <a:ahLst/>
              <a:cxnLst/>
              <a:rect l="l" t="t" r="r" b="b"/>
              <a:pathLst>
                <a:path w="5064" h="1536" extrusionOk="0">
                  <a:moveTo>
                    <a:pt x="0" y="0"/>
                  </a:moveTo>
                  <a:lnTo>
                    <a:pt x="0" y="1535"/>
                  </a:lnTo>
                  <a:lnTo>
                    <a:pt x="5063" y="1535"/>
                  </a:lnTo>
                  <a:lnTo>
                    <a:pt x="50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53;p64">
              <a:extLst>
                <a:ext uri="{FF2B5EF4-FFF2-40B4-BE49-F238E27FC236}">
                  <a16:creationId xmlns:a16="http://schemas.microsoft.com/office/drawing/2014/main" id="{4F96D7DC-7E9F-CD4E-8A86-57E1E47C25D3}"/>
                </a:ext>
              </a:extLst>
            </p:cNvPr>
            <p:cNvSpPr/>
            <p:nvPr/>
          </p:nvSpPr>
          <p:spPr>
            <a:xfrm>
              <a:off x="10059675" y="1534775"/>
              <a:ext cx="126600" cy="38400"/>
            </a:xfrm>
            <a:custGeom>
              <a:avLst/>
              <a:gdLst/>
              <a:ahLst/>
              <a:cxnLst/>
              <a:rect l="l" t="t" r="r" b="b"/>
              <a:pathLst>
                <a:path w="5064" h="1536" extrusionOk="0">
                  <a:moveTo>
                    <a:pt x="0" y="0"/>
                  </a:moveTo>
                  <a:lnTo>
                    <a:pt x="0" y="1535"/>
                  </a:lnTo>
                  <a:lnTo>
                    <a:pt x="5063" y="1535"/>
                  </a:lnTo>
                  <a:lnTo>
                    <a:pt x="5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54;p64">
              <a:extLst>
                <a:ext uri="{FF2B5EF4-FFF2-40B4-BE49-F238E27FC236}">
                  <a16:creationId xmlns:a16="http://schemas.microsoft.com/office/drawing/2014/main" id="{7FC36F23-1FC3-854F-B808-840FC91A9282}"/>
                </a:ext>
              </a:extLst>
            </p:cNvPr>
            <p:cNvSpPr/>
            <p:nvPr/>
          </p:nvSpPr>
          <p:spPr>
            <a:xfrm>
              <a:off x="9933075" y="1534775"/>
              <a:ext cx="126625" cy="38400"/>
            </a:xfrm>
            <a:custGeom>
              <a:avLst/>
              <a:gdLst/>
              <a:ahLst/>
              <a:cxnLst/>
              <a:rect l="l" t="t" r="r" b="b"/>
              <a:pathLst>
                <a:path w="5065" h="1536" extrusionOk="0">
                  <a:moveTo>
                    <a:pt x="0" y="0"/>
                  </a:moveTo>
                  <a:lnTo>
                    <a:pt x="0" y="1535"/>
                  </a:lnTo>
                  <a:lnTo>
                    <a:pt x="5064" y="1535"/>
                  </a:lnTo>
                  <a:lnTo>
                    <a:pt x="50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55;p64">
              <a:extLst>
                <a:ext uri="{FF2B5EF4-FFF2-40B4-BE49-F238E27FC236}">
                  <a16:creationId xmlns:a16="http://schemas.microsoft.com/office/drawing/2014/main" id="{7A6AA546-9CF1-9E47-A7EB-5B4ABEDD1705}"/>
                </a:ext>
              </a:extLst>
            </p:cNvPr>
            <p:cNvSpPr/>
            <p:nvPr/>
          </p:nvSpPr>
          <p:spPr>
            <a:xfrm>
              <a:off x="11838650" y="1534775"/>
              <a:ext cx="37900" cy="36450"/>
            </a:xfrm>
            <a:custGeom>
              <a:avLst/>
              <a:gdLst/>
              <a:ahLst/>
              <a:cxnLst/>
              <a:rect l="l" t="t" r="r" b="b"/>
              <a:pathLst>
                <a:path w="1516" h="1458" extrusionOk="0">
                  <a:moveTo>
                    <a:pt x="730" y="0"/>
                  </a:moveTo>
                  <a:cubicBezTo>
                    <a:pt x="327" y="0"/>
                    <a:pt x="1" y="326"/>
                    <a:pt x="1" y="729"/>
                  </a:cubicBezTo>
                  <a:cubicBezTo>
                    <a:pt x="1" y="1024"/>
                    <a:pt x="179" y="1289"/>
                    <a:pt x="451" y="1403"/>
                  </a:cubicBezTo>
                  <a:cubicBezTo>
                    <a:pt x="541" y="1440"/>
                    <a:pt x="635" y="1458"/>
                    <a:pt x="729" y="1458"/>
                  </a:cubicBezTo>
                  <a:cubicBezTo>
                    <a:pt x="918" y="1458"/>
                    <a:pt x="1105" y="1384"/>
                    <a:pt x="1244" y="1245"/>
                  </a:cubicBezTo>
                  <a:cubicBezTo>
                    <a:pt x="1453" y="1035"/>
                    <a:pt x="1516" y="722"/>
                    <a:pt x="1402" y="450"/>
                  </a:cubicBezTo>
                  <a:cubicBezTo>
                    <a:pt x="1289" y="178"/>
                    <a:pt x="1025" y="0"/>
                    <a:pt x="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56;p64">
              <a:extLst>
                <a:ext uri="{FF2B5EF4-FFF2-40B4-BE49-F238E27FC236}">
                  <a16:creationId xmlns:a16="http://schemas.microsoft.com/office/drawing/2014/main" id="{B614F346-6865-A140-BBB4-349B2916F868}"/>
                </a:ext>
              </a:extLst>
            </p:cNvPr>
            <p:cNvSpPr/>
            <p:nvPr/>
          </p:nvSpPr>
          <p:spPr>
            <a:xfrm>
              <a:off x="10316625" y="1534775"/>
              <a:ext cx="37900" cy="36450"/>
            </a:xfrm>
            <a:custGeom>
              <a:avLst/>
              <a:gdLst/>
              <a:ahLst/>
              <a:cxnLst/>
              <a:rect l="l" t="t" r="r" b="b"/>
              <a:pathLst>
                <a:path w="1516" h="1458" extrusionOk="0">
                  <a:moveTo>
                    <a:pt x="730" y="0"/>
                  </a:moveTo>
                  <a:cubicBezTo>
                    <a:pt x="327" y="0"/>
                    <a:pt x="1" y="326"/>
                    <a:pt x="1" y="729"/>
                  </a:cubicBezTo>
                  <a:cubicBezTo>
                    <a:pt x="1" y="1024"/>
                    <a:pt x="179" y="1289"/>
                    <a:pt x="451" y="1403"/>
                  </a:cubicBezTo>
                  <a:cubicBezTo>
                    <a:pt x="541" y="1440"/>
                    <a:pt x="635" y="1458"/>
                    <a:pt x="729" y="1458"/>
                  </a:cubicBezTo>
                  <a:cubicBezTo>
                    <a:pt x="918" y="1458"/>
                    <a:pt x="1105" y="1384"/>
                    <a:pt x="1245" y="1245"/>
                  </a:cubicBezTo>
                  <a:cubicBezTo>
                    <a:pt x="1453" y="1035"/>
                    <a:pt x="1516" y="722"/>
                    <a:pt x="1403" y="450"/>
                  </a:cubicBezTo>
                  <a:cubicBezTo>
                    <a:pt x="1291" y="178"/>
                    <a:pt x="1024" y="0"/>
                    <a:pt x="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57;p64">
              <a:extLst>
                <a:ext uri="{FF2B5EF4-FFF2-40B4-BE49-F238E27FC236}">
                  <a16:creationId xmlns:a16="http://schemas.microsoft.com/office/drawing/2014/main" id="{3F225CDB-F268-2F4A-B21B-A126F9D27EA1}"/>
                </a:ext>
              </a:extLst>
            </p:cNvPr>
            <p:cNvSpPr/>
            <p:nvPr/>
          </p:nvSpPr>
          <p:spPr>
            <a:xfrm>
              <a:off x="10523900" y="1647250"/>
              <a:ext cx="101375" cy="341600"/>
            </a:xfrm>
            <a:custGeom>
              <a:avLst/>
              <a:gdLst/>
              <a:ahLst/>
              <a:cxnLst/>
              <a:rect l="l" t="t" r="r" b="b"/>
              <a:pathLst>
                <a:path w="4055" h="13664" extrusionOk="0">
                  <a:moveTo>
                    <a:pt x="2442" y="0"/>
                  </a:moveTo>
                  <a:lnTo>
                    <a:pt x="0" y="13663"/>
                  </a:lnTo>
                  <a:lnTo>
                    <a:pt x="1612" y="13663"/>
                  </a:lnTo>
                  <a:lnTo>
                    <a:pt x="4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58;p64">
              <a:extLst>
                <a:ext uri="{FF2B5EF4-FFF2-40B4-BE49-F238E27FC236}">
                  <a16:creationId xmlns:a16="http://schemas.microsoft.com/office/drawing/2014/main" id="{79051913-DC04-8943-A426-385AA63EC4A8}"/>
                </a:ext>
              </a:extLst>
            </p:cNvPr>
            <p:cNvSpPr/>
            <p:nvPr/>
          </p:nvSpPr>
          <p:spPr>
            <a:xfrm>
              <a:off x="10605100" y="1657000"/>
              <a:ext cx="518750" cy="518750"/>
            </a:xfrm>
            <a:custGeom>
              <a:avLst/>
              <a:gdLst/>
              <a:ahLst/>
              <a:cxnLst/>
              <a:rect l="l" t="t" r="r" b="b"/>
              <a:pathLst>
                <a:path w="20750" h="20750" extrusionOk="0">
                  <a:moveTo>
                    <a:pt x="10374" y="0"/>
                  </a:moveTo>
                  <a:cubicBezTo>
                    <a:pt x="7623" y="0"/>
                    <a:pt x="4985" y="1094"/>
                    <a:pt x="3039" y="3039"/>
                  </a:cubicBezTo>
                  <a:cubicBezTo>
                    <a:pt x="1094" y="4985"/>
                    <a:pt x="0" y="7623"/>
                    <a:pt x="0" y="10376"/>
                  </a:cubicBezTo>
                  <a:cubicBezTo>
                    <a:pt x="0" y="13126"/>
                    <a:pt x="1094" y="15766"/>
                    <a:pt x="3039" y="17711"/>
                  </a:cubicBezTo>
                  <a:cubicBezTo>
                    <a:pt x="4985" y="19657"/>
                    <a:pt x="7623" y="20749"/>
                    <a:pt x="10374" y="20749"/>
                  </a:cubicBezTo>
                  <a:cubicBezTo>
                    <a:pt x="13126" y="20749"/>
                    <a:pt x="15764" y="19657"/>
                    <a:pt x="17711" y="17711"/>
                  </a:cubicBezTo>
                  <a:cubicBezTo>
                    <a:pt x="19656" y="15766"/>
                    <a:pt x="20749" y="13126"/>
                    <a:pt x="20749" y="10376"/>
                  </a:cubicBezTo>
                  <a:cubicBezTo>
                    <a:pt x="20749" y="7623"/>
                    <a:pt x="19656" y="4985"/>
                    <a:pt x="17711" y="3039"/>
                  </a:cubicBezTo>
                  <a:cubicBezTo>
                    <a:pt x="15764" y="1094"/>
                    <a:pt x="13126" y="0"/>
                    <a:pt x="103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59;p64">
              <a:extLst>
                <a:ext uri="{FF2B5EF4-FFF2-40B4-BE49-F238E27FC236}">
                  <a16:creationId xmlns:a16="http://schemas.microsoft.com/office/drawing/2014/main" id="{707835B1-2700-3A4E-B205-994BC4DD73FD}"/>
                </a:ext>
              </a:extLst>
            </p:cNvPr>
            <p:cNvSpPr/>
            <p:nvPr/>
          </p:nvSpPr>
          <p:spPr>
            <a:xfrm>
              <a:off x="10669800" y="1721750"/>
              <a:ext cx="389300" cy="389275"/>
            </a:xfrm>
            <a:custGeom>
              <a:avLst/>
              <a:gdLst/>
              <a:ahLst/>
              <a:cxnLst/>
              <a:rect l="l" t="t" r="r" b="b"/>
              <a:pathLst>
                <a:path w="15572" h="15571" extrusionOk="0">
                  <a:moveTo>
                    <a:pt x="7786" y="0"/>
                  </a:moveTo>
                  <a:cubicBezTo>
                    <a:pt x="5721" y="0"/>
                    <a:pt x="3741" y="820"/>
                    <a:pt x="2281" y="2280"/>
                  </a:cubicBezTo>
                  <a:cubicBezTo>
                    <a:pt x="822" y="3741"/>
                    <a:pt x="1" y="5720"/>
                    <a:pt x="1" y="7786"/>
                  </a:cubicBezTo>
                  <a:cubicBezTo>
                    <a:pt x="1" y="9850"/>
                    <a:pt x="822" y="11831"/>
                    <a:pt x="2281" y="13290"/>
                  </a:cubicBezTo>
                  <a:cubicBezTo>
                    <a:pt x="3741" y="14751"/>
                    <a:pt x="5721" y="15571"/>
                    <a:pt x="7786" y="15571"/>
                  </a:cubicBezTo>
                  <a:cubicBezTo>
                    <a:pt x="9852" y="15571"/>
                    <a:pt x="11831" y="14751"/>
                    <a:pt x="13292" y="13290"/>
                  </a:cubicBezTo>
                  <a:cubicBezTo>
                    <a:pt x="14751" y="11831"/>
                    <a:pt x="15571" y="9850"/>
                    <a:pt x="15571" y="7786"/>
                  </a:cubicBezTo>
                  <a:cubicBezTo>
                    <a:pt x="15571" y="5720"/>
                    <a:pt x="14751" y="3741"/>
                    <a:pt x="13292" y="2280"/>
                  </a:cubicBezTo>
                  <a:cubicBezTo>
                    <a:pt x="11831" y="820"/>
                    <a:pt x="9852" y="0"/>
                    <a:pt x="7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60;p64">
              <a:extLst>
                <a:ext uri="{FF2B5EF4-FFF2-40B4-BE49-F238E27FC236}">
                  <a16:creationId xmlns:a16="http://schemas.microsoft.com/office/drawing/2014/main" id="{C0BA9A3A-9E2C-5349-B72C-1E167D0AECAE}"/>
                </a:ext>
              </a:extLst>
            </p:cNvPr>
            <p:cNvSpPr/>
            <p:nvPr/>
          </p:nvSpPr>
          <p:spPr>
            <a:xfrm>
              <a:off x="10703250" y="1755175"/>
              <a:ext cx="322425" cy="322400"/>
            </a:xfrm>
            <a:custGeom>
              <a:avLst/>
              <a:gdLst/>
              <a:ahLst/>
              <a:cxnLst/>
              <a:rect l="l" t="t" r="r" b="b"/>
              <a:pathLst>
                <a:path w="12897" h="12896" extrusionOk="0">
                  <a:moveTo>
                    <a:pt x="6448" y="0"/>
                  </a:moveTo>
                  <a:cubicBezTo>
                    <a:pt x="2887" y="0"/>
                    <a:pt x="1" y="2886"/>
                    <a:pt x="1" y="6449"/>
                  </a:cubicBezTo>
                  <a:cubicBezTo>
                    <a:pt x="1" y="10010"/>
                    <a:pt x="2887" y="12896"/>
                    <a:pt x="6448" y="12896"/>
                  </a:cubicBezTo>
                  <a:cubicBezTo>
                    <a:pt x="10010" y="12896"/>
                    <a:pt x="12896" y="10010"/>
                    <a:pt x="12896" y="6449"/>
                  </a:cubicBezTo>
                  <a:cubicBezTo>
                    <a:pt x="12896" y="2886"/>
                    <a:pt x="10010" y="0"/>
                    <a:pt x="6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61;p64">
              <a:extLst>
                <a:ext uri="{FF2B5EF4-FFF2-40B4-BE49-F238E27FC236}">
                  <a16:creationId xmlns:a16="http://schemas.microsoft.com/office/drawing/2014/main" id="{D775766B-280C-2148-9B38-0E005FC6F852}"/>
                </a:ext>
              </a:extLst>
            </p:cNvPr>
            <p:cNvSpPr/>
            <p:nvPr/>
          </p:nvSpPr>
          <p:spPr>
            <a:xfrm>
              <a:off x="10717650" y="1769550"/>
              <a:ext cx="293625" cy="293650"/>
            </a:xfrm>
            <a:custGeom>
              <a:avLst/>
              <a:gdLst/>
              <a:ahLst/>
              <a:cxnLst/>
              <a:rect l="l" t="t" r="r" b="b"/>
              <a:pathLst>
                <a:path w="11745" h="11746" extrusionOk="0">
                  <a:moveTo>
                    <a:pt x="5872" y="1"/>
                  </a:moveTo>
                  <a:cubicBezTo>
                    <a:pt x="2630" y="1"/>
                    <a:pt x="0" y="2630"/>
                    <a:pt x="0" y="5874"/>
                  </a:cubicBezTo>
                  <a:cubicBezTo>
                    <a:pt x="0" y="9117"/>
                    <a:pt x="2630" y="11745"/>
                    <a:pt x="5872" y="11745"/>
                  </a:cubicBezTo>
                  <a:cubicBezTo>
                    <a:pt x="9115" y="11745"/>
                    <a:pt x="11745" y="9117"/>
                    <a:pt x="11745" y="5874"/>
                  </a:cubicBezTo>
                  <a:cubicBezTo>
                    <a:pt x="11745" y="2630"/>
                    <a:pt x="9115" y="1"/>
                    <a:pt x="58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62;p64">
              <a:extLst>
                <a:ext uri="{FF2B5EF4-FFF2-40B4-BE49-F238E27FC236}">
                  <a16:creationId xmlns:a16="http://schemas.microsoft.com/office/drawing/2014/main" id="{35F91042-4CFA-604B-AE9A-64F9B4E73BF2}"/>
                </a:ext>
              </a:extLst>
            </p:cNvPr>
            <p:cNvSpPr/>
            <p:nvPr/>
          </p:nvSpPr>
          <p:spPr>
            <a:xfrm>
              <a:off x="10719100" y="1783950"/>
              <a:ext cx="277800" cy="264875"/>
            </a:xfrm>
            <a:custGeom>
              <a:avLst/>
              <a:gdLst/>
              <a:ahLst/>
              <a:cxnLst/>
              <a:rect l="l" t="t" r="r" b="b"/>
              <a:pathLst>
                <a:path w="11112" h="10595" extrusionOk="0">
                  <a:moveTo>
                    <a:pt x="5815" y="0"/>
                  </a:moveTo>
                  <a:cubicBezTo>
                    <a:pt x="4459" y="0"/>
                    <a:pt x="3104" y="517"/>
                    <a:pt x="2069" y="1552"/>
                  </a:cubicBezTo>
                  <a:cubicBezTo>
                    <a:pt x="1" y="3620"/>
                    <a:pt x="1" y="6973"/>
                    <a:pt x="2069" y="9042"/>
                  </a:cubicBezTo>
                  <a:cubicBezTo>
                    <a:pt x="3062" y="10036"/>
                    <a:pt x="4410" y="10594"/>
                    <a:pt x="5814" y="10594"/>
                  </a:cubicBezTo>
                  <a:cubicBezTo>
                    <a:pt x="7219" y="10594"/>
                    <a:pt x="8566" y="10036"/>
                    <a:pt x="9560" y="9042"/>
                  </a:cubicBezTo>
                  <a:cubicBezTo>
                    <a:pt x="10554" y="8050"/>
                    <a:pt x="11112" y="6701"/>
                    <a:pt x="11112" y="5298"/>
                  </a:cubicBezTo>
                  <a:cubicBezTo>
                    <a:pt x="11112" y="3892"/>
                    <a:pt x="10554" y="2545"/>
                    <a:pt x="9560" y="1552"/>
                  </a:cubicBezTo>
                  <a:cubicBezTo>
                    <a:pt x="8525" y="517"/>
                    <a:pt x="7170" y="0"/>
                    <a:pt x="5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63;p64">
              <a:extLst>
                <a:ext uri="{FF2B5EF4-FFF2-40B4-BE49-F238E27FC236}">
                  <a16:creationId xmlns:a16="http://schemas.microsoft.com/office/drawing/2014/main" id="{AB5472AB-36CD-0B4B-8E9E-4390E84E1C59}"/>
                </a:ext>
              </a:extLst>
            </p:cNvPr>
            <p:cNvSpPr/>
            <p:nvPr/>
          </p:nvSpPr>
          <p:spPr>
            <a:xfrm>
              <a:off x="10752300" y="1804225"/>
              <a:ext cx="224325" cy="224300"/>
            </a:xfrm>
            <a:custGeom>
              <a:avLst/>
              <a:gdLst/>
              <a:ahLst/>
              <a:cxnLst/>
              <a:rect l="l" t="t" r="r" b="b"/>
              <a:pathLst>
                <a:path w="8973" h="8972" extrusionOk="0">
                  <a:moveTo>
                    <a:pt x="4486" y="0"/>
                  </a:moveTo>
                  <a:cubicBezTo>
                    <a:pt x="2008" y="0"/>
                    <a:pt x="1" y="2008"/>
                    <a:pt x="1" y="4487"/>
                  </a:cubicBezTo>
                  <a:cubicBezTo>
                    <a:pt x="1" y="6964"/>
                    <a:pt x="2008" y="8972"/>
                    <a:pt x="4486" y="8972"/>
                  </a:cubicBezTo>
                  <a:cubicBezTo>
                    <a:pt x="6965" y="8972"/>
                    <a:pt x="8972" y="6964"/>
                    <a:pt x="8972" y="4487"/>
                  </a:cubicBezTo>
                  <a:cubicBezTo>
                    <a:pt x="8972" y="2008"/>
                    <a:pt x="6965" y="0"/>
                    <a:pt x="44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64;p64">
              <a:extLst>
                <a:ext uri="{FF2B5EF4-FFF2-40B4-BE49-F238E27FC236}">
                  <a16:creationId xmlns:a16="http://schemas.microsoft.com/office/drawing/2014/main" id="{135423A3-2D0C-CD40-BA93-35A4E98BA968}"/>
                </a:ext>
              </a:extLst>
            </p:cNvPr>
            <p:cNvSpPr/>
            <p:nvPr/>
          </p:nvSpPr>
          <p:spPr>
            <a:xfrm>
              <a:off x="10806000" y="1857900"/>
              <a:ext cx="116950" cy="116950"/>
            </a:xfrm>
            <a:custGeom>
              <a:avLst/>
              <a:gdLst/>
              <a:ahLst/>
              <a:cxnLst/>
              <a:rect l="l" t="t" r="r" b="b"/>
              <a:pathLst>
                <a:path w="4678" h="4678" extrusionOk="0">
                  <a:moveTo>
                    <a:pt x="2338" y="0"/>
                  </a:moveTo>
                  <a:cubicBezTo>
                    <a:pt x="1048" y="0"/>
                    <a:pt x="0" y="1048"/>
                    <a:pt x="0" y="2340"/>
                  </a:cubicBezTo>
                  <a:cubicBezTo>
                    <a:pt x="0" y="3631"/>
                    <a:pt x="1048" y="4677"/>
                    <a:pt x="2338" y="4677"/>
                  </a:cubicBezTo>
                  <a:cubicBezTo>
                    <a:pt x="3629" y="4677"/>
                    <a:pt x="4677" y="3631"/>
                    <a:pt x="4677" y="2340"/>
                  </a:cubicBezTo>
                  <a:cubicBezTo>
                    <a:pt x="4677" y="1048"/>
                    <a:pt x="3629" y="0"/>
                    <a:pt x="2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65;p64">
              <a:extLst>
                <a:ext uri="{FF2B5EF4-FFF2-40B4-BE49-F238E27FC236}">
                  <a16:creationId xmlns:a16="http://schemas.microsoft.com/office/drawing/2014/main" id="{EEAA7486-AA69-684A-84FE-E561C9E39E93}"/>
                </a:ext>
              </a:extLst>
            </p:cNvPr>
            <p:cNvSpPr/>
            <p:nvPr/>
          </p:nvSpPr>
          <p:spPr>
            <a:xfrm>
              <a:off x="10823100" y="1875050"/>
              <a:ext cx="85950" cy="82675"/>
            </a:xfrm>
            <a:custGeom>
              <a:avLst/>
              <a:gdLst/>
              <a:ahLst/>
              <a:cxnLst/>
              <a:rect l="l" t="t" r="r" b="b"/>
              <a:pathLst>
                <a:path w="3438" h="3307" extrusionOk="0">
                  <a:moveTo>
                    <a:pt x="1659" y="1"/>
                  </a:moveTo>
                  <a:cubicBezTo>
                    <a:pt x="1658" y="1"/>
                    <a:pt x="1656" y="1"/>
                    <a:pt x="1655" y="1"/>
                  </a:cubicBezTo>
                  <a:cubicBezTo>
                    <a:pt x="741" y="1"/>
                    <a:pt x="1" y="740"/>
                    <a:pt x="1" y="1654"/>
                  </a:cubicBezTo>
                  <a:cubicBezTo>
                    <a:pt x="1" y="2321"/>
                    <a:pt x="404" y="2925"/>
                    <a:pt x="1022" y="3181"/>
                  </a:cubicBezTo>
                  <a:cubicBezTo>
                    <a:pt x="1226" y="3266"/>
                    <a:pt x="1441" y="3307"/>
                    <a:pt x="1654" y="3307"/>
                  </a:cubicBezTo>
                  <a:cubicBezTo>
                    <a:pt x="2084" y="3307"/>
                    <a:pt x="2508" y="3139"/>
                    <a:pt x="2824" y="2823"/>
                  </a:cubicBezTo>
                  <a:cubicBezTo>
                    <a:pt x="3297" y="2350"/>
                    <a:pt x="3438" y="1638"/>
                    <a:pt x="3182" y="1020"/>
                  </a:cubicBezTo>
                  <a:cubicBezTo>
                    <a:pt x="2927" y="403"/>
                    <a:pt x="2325" y="1"/>
                    <a:pt x="1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66;p64">
              <a:extLst>
                <a:ext uri="{FF2B5EF4-FFF2-40B4-BE49-F238E27FC236}">
                  <a16:creationId xmlns:a16="http://schemas.microsoft.com/office/drawing/2014/main" id="{085030EE-3B3A-724B-8338-5060B55B73EC}"/>
                </a:ext>
              </a:extLst>
            </p:cNvPr>
            <p:cNvSpPr/>
            <p:nvPr/>
          </p:nvSpPr>
          <p:spPr>
            <a:xfrm>
              <a:off x="10835200" y="1887125"/>
              <a:ext cx="58525" cy="58500"/>
            </a:xfrm>
            <a:custGeom>
              <a:avLst/>
              <a:gdLst/>
              <a:ahLst/>
              <a:cxnLst/>
              <a:rect l="l" t="t" r="r" b="b"/>
              <a:pathLst>
                <a:path w="2341" h="2340" extrusionOk="0">
                  <a:moveTo>
                    <a:pt x="1170" y="0"/>
                  </a:moveTo>
                  <a:cubicBezTo>
                    <a:pt x="525" y="0"/>
                    <a:pt x="1" y="524"/>
                    <a:pt x="1" y="1171"/>
                  </a:cubicBezTo>
                  <a:cubicBezTo>
                    <a:pt x="1" y="1816"/>
                    <a:pt x="525" y="2340"/>
                    <a:pt x="1170" y="2340"/>
                  </a:cubicBezTo>
                  <a:cubicBezTo>
                    <a:pt x="1816" y="2340"/>
                    <a:pt x="2340" y="1816"/>
                    <a:pt x="2340" y="1171"/>
                  </a:cubicBezTo>
                  <a:cubicBezTo>
                    <a:pt x="2340" y="524"/>
                    <a:pt x="1816"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67;p64">
              <a:extLst>
                <a:ext uri="{FF2B5EF4-FFF2-40B4-BE49-F238E27FC236}">
                  <a16:creationId xmlns:a16="http://schemas.microsoft.com/office/drawing/2014/main" id="{48DFAE7F-A958-A24C-AD1B-A83FEB3ADA80}"/>
                </a:ext>
              </a:extLst>
            </p:cNvPr>
            <p:cNvSpPr/>
            <p:nvPr/>
          </p:nvSpPr>
          <p:spPr>
            <a:xfrm>
              <a:off x="10827625" y="1819050"/>
              <a:ext cx="73650" cy="19725"/>
            </a:xfrm>
            <a:custGeom>
              <a:avLst/>
              <a:gdLst/>
              <a:ahLst/>
              <a:cxnLst/>
              <a:rect l="l" t="t" r="r" b="b"/>
              <a:pathLst>
                <a:path w="2946" h="789" extrusionOk="0">
                  <a:moveTo>
                    <a:pt x="1473" y="1"/>
                  </a:moveTo>
                  <a:cubicBezTo>
                    <a:pt x="660" y="1"/>
                    <a:pt x="1" y="178"/>
                    <a:pt x="1" y="395"/>
                  </a:cubicBezTo>
                  <a:cubicBezTo>
                    <a:pt x="1" y="612"/>
                    <a:pt x="660" y="788"/>
                    <a:pt x="1473" y="788"/>
                  </a:cubicBezTo>
                  <a:cubicBezTo>
                    <a:pt x="2287" y="788"/>
                    <a:pt x="2945" y="612"/>
                    <a:pt x="2945" y="395"/>
                  </a:cubicBezTo>
                  <a:cubicBezTo>
                    <a:pt x="2945" y="178"/>
                    <a:pt x="2287"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68;p64">
              <a:extLst>
                <a:ext uri="{FF2B5EF4-FFF2-40B4-BE49-F238E27FC236}">
                  <a16:creationId xmlns:a16="http://schemas.microsoft.com/office/drawing/2014/main" id="{E0E5EC8B-BEBC-094D-B69D-F2ED3C20CCA6}"/>
                </a:ext>
              </a:extLst>
            </p:cNvPr>
            <p:cNvSpPr/>
            <p:nvPr/>
          </p:nvSpPr>
          <p:spPr>
            <a:xfrm>
              <a:off x="10936050" y="1859100"/>
              <a:ext cx="29275" cy="71450"/>
            </a:xfrm>
            <a:custGeom>
              <a:avLst/>
              <a:gdLst/>
              <a:ahLst/>
              <a:cxnLst/>
              <a:rect l="l" t="t" r="r" b="b"/>
              <a:pathLst>
                <a:path w="1171" h="2858" extrusionOk="0">
                  <a:moveTo>
                    <a:pt x="244" y="0"/>
                  </a:moveTo>
                  <a:cubicBezTo>
                    <a:pt x="235" y="0"/>
                    <a:pt x="226" y="1"/>
                    <a:pt x="217" y="4"/>
                  </a:cubicBezTo>
                  <a:cubicBezTo>
                    <a:pt x="6" y="59"/>
                    <a:pt x="1" y="741"/>
                    <a:pt x="206" y="1528"/>
                  </a:cubicBezTo>
                  <a:cubicBezTo>
                    <a:pt x="400" y="2280"/>
                    <a:pt x="716" y="2858"/>
                    <a:pt x="928" y="2858"/>
                  </a:cubicBezTo>
                  <a:cubicBezTo>
                    <a:pt x="937" y="2858"/>
                    <a:pt x="947" y="2856"/>
                    <a:pt x="956" y="2854"/>
                  </a:cubicBezTo>
                  <a:cubicBezTo>
                    <a:pt x="1165" y="2800"/>
                    <a:pt x="1171" y="2118"/>
                    <a:pt x="966" y="1331"/>
                  </a:cubicBezTo>
                  <a:cubicBezTo>
                    <a:pt x="771" y="577"/>
                    <a:pt x="454"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69;p64">
              <a:extLst>
                <a:ext uri="{FF2B5EF4-FFF2-40B4-BE49-F238E27FC236}">
                  <a16:creationId xmlns:a16="http://schemas.microsoft.com/office/drawing/2014/main" id="{3F66EE93-1319-BB44-8DCC-074799658C16}"/>
                </a:ext>
              </a:extLst>
            </p:cNvPr>
            <p:cNvSpPr/>
            <p:nvPr/>
          </p:nvSpPr>
          <p:spPr>
            <a:xfrm>
              <a:off x="10882200" y="1966450"/>
              <a:ext cx="66825" cy="44775"/>
            </a:xfrm>
            <a:custGeom>
              <a:avLst/>
              <a:gdLst/>
              <a:ahLst/>
              <a:cxnLst/>
              <a:rect l="l" t="t" r="r" b="b"/>
              <a:pathLst>
                <a:path w="2673" h="1791" extrusionOk="0">
                  <a:moveTo>
                    <a:pt x="2387" y="0"/>
                  </a:moveTo>
                  <a:cubicBezTo>
                    <a:pt x="2129" y="0"/>
                    <a:pt x="1630" y="217"/>
                    <a:pt x="1114" y="572"/>
                  </a:cubicBezTo>
                  <a:cubicBezTo>
                    <a:pt x="443" y="1032"/>
                    <a:pt x="0" y="1550"/>
                    <a:pt x="124" y="1729"/>
                  </a:cubicBezTo>
                  <a:cubicBezTo>
                    <a:pt x="153" y="1771"/>
                    <a:pt x="209" y="1790"/>
                    <a:pt x="286" y="1790"/>
                  </a:cubicBezTo>
                  <a:cubicBezTo>
                    <a:pt x="545" y="1790"/>
                    <a:pt x="1044" y="1573"/>
                    <a:pt x="1559" y="1220"/>
                  </a:cubicBezTo>
                  <a:cubicBezTo>
                    <a:pt x="2230" y="758"/>
                    <a:pt x="2673" y="240"/>
                    <a:pt x="2549" y="61"/>
                  </a:cubicBezTo>
                  <a:cubicBezTo>
                    <a:pt x="2521" y="20"/>
                    <a:pt x="2465" y="0"/>
                    <a:pt x="2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70;p64">
              <a:extLst>
                <a:ext uri="{FF2B5EF4-FFF2-40B4-BE49-F238E27FC236}">
                  <a16:creationId xmlns:a16="http://schemas.microsoft.com/office/drawing/2014/main" id="{B8AF5FDD-0EE5-834B-8374-4B97C0845797}"/>
                </a:ext>
              </a:extLst>
            </p:cNvPr>
            <p:cNvSpPr/>
            <p:nvPr/>
          </p:nvSpPr>
          <p:spPr>
            <a:xfrm>
              <a:off x="10782150" y="1965175"/>
              <a:ext cx="66300" cy="45650"/>
            </a:xfrm>
            <a:custGeom>
              <a:avLst/>
              <a:gdLst/>
              <a:ahLst/>
              <a:cxnLst/>
              <a:rect l="l" t="t" r="r" b="b"/>
              <a:pathLst>
                <a:path w="2652" h="1826" extrusionOk="0">
                  <a:moveTo>
                    <a:pt x="282" y="1"/>
                  </a:moveTo>
                  <a:cubicBezTo>
                    <a:pt x="208" y="1"/>
                    <a:pt x="155" y="20"/>
                    <a:pt x="127" y="59"/>
                  </a:cubicBezTo>
                  <a:cubicBezTo>
                    <a:pt x="0" y="236"/>
                    <a:pt x="436" y="762"/>
                    <a:pt x="1098" y="1234"/>
                  </a:cubicBezTo>
                  <a:cubicBezTo>
                    <a:pt x="1612" y="1600"/>
                    <a:pt x="2111" y="1826"/>
                    <a:pt x="2368" y="1826"/>
                  </a:cubicBezTo>
                  <a:cubicBezTo>
                    <a:pt x="2442" y="1826"/>
                    <a:pt x="2496" y="1807"/>
                    <a:pt x="2524" y="1768"/>
                  </a:cubicBezTo>
                  <a:cubicBezTo>
                    <a:pt x="2651" y="1591"/>
                    <a:pt x="2215" y="1066"/>
                    <a:pt x="1553" y="593"/>
                  </a:cubicBezTo>
                  <a:cubicBezTo>
                    <a:pt x="1039" y="227"/>
                    <a:pt x="539"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71;p64">
              <a:extLst>
                <a:ext uri="{FF2B5EF4-FFF2-40B4-BE49-F238E27FC236}">
                  <a16:creationId xmlns:a16="http://schemas.microsoft.com/office/drawing/2014/main" id="{BE1E0B27-B87C-9447-9C9A-7C1A3E2955F4}"/>
                </a:ext>
              </a:extLst>
            </p:cNvPr>
            <p:cNvSpPr/>
            <p:nvPr/>
          </p:nvSpPr>
          <p:spPr>
            <a:xfrm>
              <a:off x="10766700" y="1857875"/>
              <a:ext cx="30100" cy="71150"/>
            </a:xfrm>
            <a:custGeom>
              <a:avLst/>
              <a:gdLst/>
              <a:ahLst/>
              <a:cxnLst/>
              <a:rect l="l" t="t" r="r" b="b"/>
              <a:pathLst>
                <a:path w="1204" h="2846" extrusionOk="0">
                  <a:moveTo>
                    <a:pt x="965" y="0"/>
                  </a:moveTo>
                  <a:cubicBezTo>
                    <a:pt x="754" y="0"/>
                    <a:pt x="430" y="570"/>
                    <a:pt x="224" y="1318"/>
                  </a:cubicBezTo>
                  <a:cubicBezTo>
                    <a:pt x="6" y="2103"/>
                    <a:pt x="0" y="2785"/>
                    <a:pt x="209" y="2842"/>
                  </a:cubicBezTo>
                  <a:cubicBezTo>
                    <a:pt x="219" y="2844"/>
                    <a:pt x="229" y="2846"/>
                    <a:pt x="239" y="2846"/>
                  </a:cubicBezTo>
                  <a:cubicBezTo>
                    <a:pt x="450" y="2846"/>
                    <a:pt x="775" y="2276"/>
                    <a:pt x="981" y="1528"/>
                  </a:cubicBezTo>
                  <a:cubicBezTo>
                    <a:pt x="1198" y="745"/>
                    <a:pt x="1203" y="63"/>
                    <a:pt x="994" y="4"/>
                  </a:cubicBezTo>
                  <a:cubicBezTo>
                    <a:pt x="985" y="2"/>
                    <a:pt x="975"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 name="Picture 76">
            <a:extLst>
              <a:ext uri="{FF2B5EF4-FFF2-40B4-BE49-F238E27FC236}">
                <a16:creationId xmlns:a16="http://schemas.microsoft.com/office/drawing/2014/main" id="{A2A89947-1659-8E40-A965-A537AC9E8828}"/>
              </a:ext>
            </a:extLst>
          </p:cNvPr>
          <p:cNvPicPr/>
          <p:nvPr/>
        </p:nvPicPr>
        <p:blipFill>
          <a:blip r:embed="rId3"/>
          <a:stretch>
            <a:fillRect/>
          </a:stretch>
        </p:blipFill>
        <p:spPr>
          <a:xfrm>
            <a:off x="6793458" y="3957081"/>
            <a:ext cx="2230892" cy="1032156"/>
          </a:xfrm>
          <a:prstGeom prst="rect">
            <a:avLst/>
          </a:prstGeom>
        </p:spPr>
      </p:pic>
      <p:sp>
        <p:nvSpPr>
          <p:cNvPr id="78" name="Google Shape;190;p32">
            <a:extLst>
              <a:ext uri="{FF2B5EF4-FFF2-40B4-BE49-F238E27FC236}">
                <a16:creationId xmlns:a16="http://schemas.microsoft.com/office/drawing/2014/main" id="{63D3F64B-FC16-0645-903D-E3B8817CDDB7}"/>
              </a:ext>
            </a:extLst>
          </p:cNvPr>
          <p:cNvSpPr/>
          <p:nvPr/>
        </p:nvSpPr>
        <p:spPr>
          <a:xfrm>
            <a:off x="7760271" y="525989"/>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838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3" name="Picture 2">
            <a:extLst>
              <a:ext uri="{FF2B5EF4-FFF2-40B4-BE49-F238E27FC236}">
                <a16:creationId xmlns:a16="http://schemas.microsoft.com/office/drawing/2014/main" id="{6FB18F7E-0D31-4440-9DD2-31E0DD79AB92}"/>
              </a:ext>
            </a:extLst>
          </p:cNvPr>
          <p:cNvPicPr>
            <a:picLocks noChangeAspect="1"/>
          </p:cNvPicPr>
          <p:nvPr/>
        </p:nvPicPr>
        <p:blipFill>
          <a:blip r:embed="rId3"/>
          <a:stretch>
            <a:fillRect/>
          </a:stretch>
        </p:blipFill>
        <p:spPr>
          <a:xfrm>
            <a:off x="0" y="1660037"/>
            <a:ext cx="4578767" cy="2868075"/>
          </a:xfrm>
          <a:prstGeom prst="rect">
            <a:avLst/>
          </a:prstGeom>
        </p:spPr>
      </p:pic>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NPV</a:t>
            </a:r>
            <a:endParaRPr dirty="0"/>
          </a:p>
        </p:txBody>
      </p:sp>
      <p:pic>
        <p:nvPicPr>
          <p:cNvPr id="2" name="Picture 1">
            <a:extLst>
              <a:ext uri="{FF2B5EF4-FFF2-40B4-BE49-F238E27FC236}">
                <a16:creationId xmlns:a16="http://schemas.microsoft.com/office/drawing/2014/main" id="{21C6F6FC-B36E-D540-847B-BD91F07F42EF}"/>
              </a:ext>
            </a:extLst>
          </p:cNvPr>
          <p:cNvPicPr>
            <a:picLocks noChangeAspect="1"/>
          </p:cNvPicPr>
          <p:nvPr/>
        </p:nvPicPr>
        <p:blipFill>
          <a:blip r:embed="rId4"/>
          <a:stretch>
            <a:fillRect/>
          </a:stretch>
        </p:blipFill>
        <p:spPr>
          <a:xfrm>
            <a:off x="4648102" y="1660037"/>
            <a:ext cx="4495898" cy="2852778"/>
          </a:xfrm>
          <a:prstGeom prst="rect">
            <a:avLst/>
          </a:prstGeom>
        </p:spPr>
      </p:pic>
      <p:sp>
        <p:nvSpPr>
          <p:cNvPr id="5" name="Google Shape;244;p36">
            <a:extLst>
              <a:ext uri="{FF2B5EF4-FFF2-40B4-BE49-F238E27FC236}">
                <a16:creationId xmlns:a16="http://schemas.microsoft.com/office/drawing/2014/main" id="{FAF58F5A-63D4-E047-880F-79AD126310D1}"/>
              </a:ext>
            </a:extLst>
          </p:cNvPr>
          <p:cNvSpPr txBox="1">
            <a:spLocks/>
          </p:cNvSpPr>
          <p:nvPr/>
        </p:nvSpPr>
        <p:spPr>
          <a:xfrm>
            <a:off x="1119207" y="1320481"/>
            <a:ext cx="2340352"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dirty="0"/>
              <a:t>7-years NPV – First Model</a:t>
            </a:r>
          </a:p>
        </p:txBody>
      </p:sp>
      <p:sp>
        <p:nvSpPr>
          <p:cNvPr id="6" name="Google Shape;244;p36">
            <a:extLst>
              <a:ext uri="{FF2B5EF4-FFF2-40B4-BE49-F238E27FC236}">
                <a16:creationId xmlns:a16="http://schemas.microsoft.com/office/drawing/2014/main" id="{1B36AC0A-3EEF-2144-9E70-01D26F7BE3CC}"/>
              </a:ext>
            </a:extLst>
          </p:cNvPr>
          <p:cNvSpPr txBox="1">
            <a:spLocks/>
          </p:cNvSpPr>
          <p:nvPr/>
        </p:nvSpPr>
        <p:spPr>
          <a:xfrm>
            <a:off x="5644188" y="1323714"/>
            <a:ext cx="2503725"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dirty="0"/>
              <a:t>7-years NPV – Second Model</a:t>
            </a:r>
          </a:p>
        </p:txBody>
      </p:sp>
      <p:sp>
        <p:nvSpPr>
          <p:cNvPr id="7" name="Google Shape;244;p36">
            <a:extLst>
              <a:ext uri="{FF2B5EF4-FFF2-40B4-BE49-F238E27FC236}">
                <a16:creationId xmlns:a16="http://schemas.microsoft.com/office/drawing/2014/main" id="{34F4A9F2-947F-5148-9249-6A8074E1A505}"/>
              </a:ext>
            </a:extLst>
          </p:cNvPr>
          <p:cNvSpPr txBox="1">
            <a:spLocks/>
          </p:cNvSpPr>
          <p:nvPr/>
        </p:nvSpPr>
        <p:spPr>
          <a:xfrm>
            <a:off x="1119207" y="4551325"/>
            <a:ext cx="2340352"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dirty="0"/>
              <a:t>NPV = </a:t>
            </a:r>
            <a:r>
              <a:rPr lang="en-US" dirty="0">
                <a:solidFill>
                  <a:srgbClr val="00B050"/>
                </a:solidFill>
              </a:rPr>
              <a:t>$799,365</a:t>
            </a:r>
          </a:p>
        </p:txBody>
      </p:sp>
      <p:sp>
        <p:nvSpPr>
          <p:cNvPr id="8" name="Google Shape;244;p36">
            <a:extLst>
              <a:ext uri="{FF2B5EF4-FFF2-40B4-BE49-F238E27FC236}">
                <a16:creationId xmlns:a16="http://schemas.microsoft.com/office/drawing/2014/main" id="{9DBF2A5A-A045-8344-A0C5-59944177A446}"/>
              </a:ext>
            </a:extLst>
          </p:cNvPr>
          <p:cNvSpPr txBox="1">
            <a:spLocks/>
          </p:cNvSpPr>
          <p:nvPr/>
        </p:nvSpPr>
        <p:spPr>
          <a:xfrm>
            <a:off x="5644188" y="4554558"/>
            <a:ext cx="2503725"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dirty="0"/>
              <a:t>NPV = </a:t>
            </a:r>
            <a:r>
              <a:rPr lang="en-US" dirty="0">
                <a:solidFill>
                  <a:srgbClr val="00B050"/>
                </a:solidFill>
              </a:rPr>
              <a:t>$352,164</a:t>
            </a:r>
          </a:p>
        </p:txBody>
      </p:sp>
      <p:sp>
        <p:nvSpPr>
          <p:cNvPr id="9" name="Google Shape;190;p32">
            <a:extLst>
              <a:ext uri="{FF2B5EF4-FFF2-40B4-BE49-F238E27FC236}">
                <a16:creationId xmlns:a16="http://schemas.microsoft.com/office/drawing/2014/main" id="{AD405858-0968-D84B-82EA-947C248D2C96}"/>
              </a:ext>
            </a:extLst>
          </p:cNvPr>
          <p:cNvSpPr/>
          <p:nvPr/>
        </p:nvSpPr>
        <p:spPr>
          <a:xfrm>
            <a:off x="7677144" y="522642"/>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767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3" name="Picture 2">
            <a:extLst>
              <a:ext uri="{FF2B5EF4-FFF2-40B4-BE49-F238E27FC236}">
                <a16:creationId xmlns:a16="http://schemas.microsoft.com/office/drawing/2014/main" id="{6FB18F7E-0D31-4440-9DD2-31E0DD79AB92}"/>
              </a:ext>
            </a:extLst>
          </p:cNvPr>
          <p:cNvPicPr>
            <a:picLocks noChangeAspect="1"/>
          </p:cNvPicPr>
          <p:nvPr/>
        </p:nvPicPr>
        <p:blipFill>
          <a:blip r:embed="rId3"/>
          <a:stretch>
            <a:fillRect/>
          </a:stretch>
        </p:blipFill>
        <p:spPr>
          <a:xfrm>
            <a:off x="0" y="1660037"/>
            <a:ext cx="4578767" cy="2868075"/>
          </a:xfrm>
          <a:prstGeom prst="rect">
            <a:avLst/>
          </a:prstGeom>
        </p:spPr>
      </p:pic>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NPV</a:t>
            </a:r>
            <a:endParaRPr dirty="0"/>
          </a:p>
        </p:txBody>
      </p:sp>
      <p:sp>
        <p:nvSpPr>
          <p:cNvPr id="5" name="Google Shape;244;p36">
            <a:extLst>
              <a:ext uri="{FF2B5EF4-FFF2-40B4-BE49-F238E27FC236}">
                <a16:creationId xmlns:a16="http://schemas.microsoft.com/office/drawing/2014/main" id="{FAF58F5A-63D4-E047-880F-79AD126310D1}"/>
              </a:ext>
            </a:extLst>
          </p:cNvPr>
          <p:cNvSpPr txBox="1">
            <a:spLocks/>
          </p:cNvSpPr>
          <p:nvPr/>
        </p:nvSpPr>
        <p:spPr>
          <a:xfrm>
            <a:off x="1119207" y="1320481"/>
            <a:ext cx="2340352"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dirty="0"/>
              <a:t>7-years NPV – First Model</a:t>
            </a:r>
          </a:p>
        </p:txBody>
      </p:sp>
      <p:sp>
        <p:nvSpPr>
          <p:cNvPr id="6" name="Google Shape;244;p36">
            <a:extLst>
              <a:ext uri="{FF2B5EF4-FFF2-40B4-BE49-F238E27FC236}">
                <a16:creationId xmlns:a16="http://schemas.microsoft.com/office/drawing/2014/main" id="{1B36AC0A-3EEF-2144-9E70-01D26F7BE3CC}"/>
              </a:ext>
            </a:extLst>
          </p:cNvPr>
          <p:cNvSpPr txBox="1">
            <a:spLocks/>
          </p:cNvSpPr>
          <p:nvPr/>
        </p:nvSpPr>
        <p:spPr>
          <a:xfrm>
            <a:off x="5644188" y="1323714"/>
            <a:ext cx="2503725"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dirty="0"/>
              <a:t>7-years NPV – Second Model</a:t>
            </a:r>
          </a:p>
        </p:txBody>
      </p:sp>
      <p:sp>
        <p:nvSpPr>
          <p:cNvPr id="7" name="Google Shape;244;p36">
            <a:extLst>
              <a:ext uri="{FF2B5EF4-FFF2-40B4-BE49-F238E27FC236}">
                <a16:creationId xmlns:a16="http://schemas.microsoft.com/office/drawing/2014/main" id="{34F4A9F2-947F-5148-9249-6A8074E1A505}"/>
              </a:ext>
            </a:extLst>
          </p:cNvPr>
          <p:cNvSpPr txBox="1">
            <a:spLocks/>
          </p:cNvSpPr>
          <p:nvPr/>
        </p:nvSpPr>
        <p:spPr>
          <a:xfrm>
            <a:off x="1119207" y="4551325"/>
            <a:ext cx="2340352"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dirty="0"/>
              <a:t>NPV = </a:t>
            </a:r>
            <a:r>
              <a:rPr lang="en-US" dirty="0">
                <a:solidFill>
                  <a:srgbClr val="00B050"/>
                </a:solidFill>
              </a:rPr>
              <a:t>$799,365</a:t>
            </a:r>
          </a:p>
        </p:txBody>
      </p:sp>
      <p:sp>
        <p:nvSpPr>
          <p:cNvPr id="8" name="Google Shape;244;p36">
            <a:extLst>
              <a:ext uri="{FF2B5EF4-FFF2-40B4-BE49-F238E27FC236}">
                <a16:creationId xmlns:a16="http://schemas.microsoft.com/office/drawing/2014/main" id="{9DBF2A5A-A045-8344-A0C5-59944177A446}"/>
              </a:ext>
            </a:extLst>
          </p:cNvPr>
          <p:cNvSpPr txBox="1">
            <a:spLocks/>
          </p:cNvSpPr>
          <p:nvPr/>
        </p:nvSpPr>
        <p:spPr>
          <a:xfrm>
            <a:off x="5644188" y="4554558"/>
            <a:ext cx="2503725"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dirty="0"/>
              <a:t>NPV = </a:t>
            </a:r>
            <a:r>
              <a:rPr lang="en-US" dirty="0">
                <a:solidFill>
                  <a:srgbClr val="00B050"/>
                </a:solidFill>
              </a:rPr>
              <a:t>$801,336</a:t>
            </a:r>
          </a:p>
        </p:txBody>
      </p:sp>
      <p:sp>
        <p:nvSpPr>
          <p:cNvPr id="9" name="Google Shape;244;p36">
            <a:extLst>
              <a:ext uri="{FF2B5EF4-FFF2-40B4-BE49-F238E27FC236}">
                <a16:creationId xmlns:a16="http://schemas.microsoft.com/office/drawing/2014/main" id="{272DC67A-C5C9-3D40-82FA-B59BC2547690}"/>
              </a:ext>
            </a:extLst>
          </p:cNvPr>
          <p:cNvSpPr txBox="1">
            <a:spLocks/>
          </p:cNvSpPr>
          <p:nvPr/>
        </p:nvSpPr>
        <p:spPr>
          <a:xfrm>
            <a:off x="4676612" y="1012498"/>
            <a:ext cx="4218116"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r>
              <a:rPr lang="en-US" dirty="0"/>
              <a:t>Generate Yearly </a:t>
            </a:r>
            <a:r>
              <a:rPr lang="en-US" dirty="0">
                <a:solidFill>
                  <a:schemeClr val="tx1"/>
                </a:solidFill>
              </a:rPr>
              <a:t>Revenue </a:t>
            </a:r>
            <a:r>
              <a:rPr lang="en-US" dirty="0">
                <a:solidFill>
                  <a:srgbClr val="00B050"/>
                </a:solidFill>
              </a:rPr>
              <a:t>Growth of 25.10%</a:t>
            </a:r>
          </a:p>
        </p:txBody>
      </p:sp>
      <p:pic>
        <p:nvPicPr>
          <p:cNvPr id="4" name="Picture 3">
            <a:extLst>
              <a:ext uri="{FF2B5EF4-FFF2-40B4-BE49-F238E27FC236}">
                <a16:creationId xmlns:a16="http://schemas.microsoft.com/office/drawing/2014/main" id="{C371788D-D56A-874C-AC7A-9886748A973C}"/>
              </a:ext>
            </a:extLst>
          </p:cNvPr>
          <p:cNvPicPr>
            <a:picLocks noChangeAspect="1"/>
          </p:cNvPicPr>
          <p:nvPr/>
        </p:nvPicPr>
        <p:blipFill>
          <a:blip r:embed="rId4"/>
          <a:stretch>
            <a:fillRect/>
          </a:stretch>
        </p:blipFill>
        <p:spPr>
          <a:xfrm>
            <a:off x="4621836" y="1660037"/>
            <a:ext cx="4542384" cy="2868075"/>
          </a:xfrm>
          <a:prstGeom prst="rect">
            <a:avLst/>
          </a:prstGeom>
        </p:spPr>
      </p:pic>
      <p:sp>
        <p:nvSpPr>
          <p:cNvPr id="11" name="Google Shape;190;p32">
            <a:extLst>
              <a:ext uri="{FF2B5EF4-FFF2-40B4-BE49-F238E27FC236}">
                <a16:creationId xmlns:a16="http://schemas.microsoft.com/office/drawing/2014/main" id="{305B6069-6B0E-6A45-AF12-0E538099E8CE}"/>
              </a:ext>
            </a:extLst>
          </p:cNvPr>
          <p:cNvSpPr/>
          <p:nvPr/>
        </p:nvSpPr>
        <p:spPr>
          <a:xfrm>
            <a:off x="7677144" y="522642"/>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484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FINAL WORDS</a:t>
            </a:r>
            <a:endParaRPr dirty="0"/>
          </a:p>
        </p:txBody>
      </p:sp>
      <p:sp>
        <p:nvSpPr>
          <p:cNvPr id="3" name="Google Shape;243;p36">
            <a:extLst>
              <a:ext uri="{FF2B5EF4-FFF2-40B4-BE49-F238E27FC236}">
                <a16:creationId xmlns:a16="http://schemas.microsoft.com/office/drawing/2014/main" id="{93F99420-8759-0142-A102-4CE3B9C9C5E7}"/>
              </a:ext>
            </a:extLst>
          </p:cNvPr>
          <p:cNvSpPr txBox="1">
            <a:spLocks/>
          </p:cNvSpPr>
          <p:nvPr/>
        </p:nvSpPr>
        <p:spPr>
          <a:xfrm>
            <a:off x="147989" y="2080017"/>
            <a:ext cx="6302798" cy="1694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T Sans"/>
              <a:buNone/>
              <a:defRPr sz="1500" b="0" i="0" u="none" strike="noStrike" cap="none">
                <a:solidFill>
                  <a:schemeClr val="dk1"/>
                </a:solidFill>
                <a:latin typeface="PT Sans"/>
                <a:ea typeface="PT Sans"/>
                <a:cs typeface="PT Sans"/>
                <a:sym typeface="PT Sans"/>
              </a:defRPr>
            </a:lvl1pPr>
            <a:lvl2pPr marL="914400" marR="0" lvl="1"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pPr marL="115888" indent="0" algn="just"/>
            <a:r>
              <a:rPr lang="en-US" sz="1200" dirty="0"/>
              <a:t>While the Return on Investment is really good for the investment in Model 2, the management team will need to launch a </a:t>
            </a:r>
            <a:r>
              <a:rPr lang="en-US" sz="1200" dirty="0">
                <a:solidFill>
                  <a:srgbClr val="00B050"/>
                </a:solidFill>
              </a:rPr>
              <a:t>market analysis </a:t>
            </a:r>
            <a:r>
              <a:rPr lang="en-US" sz="1200" dirty="0"/>
              <a:t>to identify whether the introduction of a new depot truly enable the company to new revenue growth which cannot be reached from the Albany warehouse.</a:t>
            </a:r>
          </a:p>
          <a:p>
            <a:pPr marL="115888" indent="0" algn="just"/>
            <a:r>
              <a:rPr lang="en-US" sz="1200" dirty="0"/>
              <a:t>Based on 7 years NPV analysis, the </a:t>
            </a:r>
            <a:r>
              <a:rPr lang="en-US" sz="1200" dirty="0">
                <a:solidFill>
                  <a:srgbClr val="FFC000"/>
                </a:solidFill>
              </a:rPr>
              <a:t>yearly revenue growth will need to be 17.6% </a:t>
            </a:r>
            <a:r>
              <a:rPr lang="en-US" sz="1200" dirty="0"/>
              <a:t>so that the NPV of Model 2 is better than Model 1.  It seems like a huge growth that will need to be sustain for a long time.  We should also look into a </a:t>
            </a:r>
            <a:r>
              <a:rPr lang="en-US" sz="1200" dirty="0">
                <a:solidFill>
                  <a:srgbClr val="FFC000"/>
                </a:solidFill>
              </a:rPr>
              <a:t>smaller warehouse </a:t>
            </a:r>
            <a:r>
              <a:rPr lang="en-US" sz="1200" dirty="0"/>
              <a:t>and </a:t>
            </a:r>
            <a:r>
              <a:rPr lang="en-US" sz="1200" dirty="0">
                <a:solidFill>
                  <a:srgbClr val="FFC000"/>
                </a:solidFill>
              </a:rPr>
              <a:t>less safety stock </a:t>
            </a:r>
            <a:r>
              <a:rPr lang="en-US" sz="1200" dirty="0"/>
              <a:t>to be levers to consider for our Model 2 to be more interesting financially.</a:t>
            </a:r>
          </a:p>
          <a:p>
            <a:pPr marL="115888" indent="0" algn="just"/>
            <a:r>
              <a:rPr lang="en-US" sz="1200" dirty="0"/>
              <a:t>We recommend for the business to </a:t>
            </a:r>
            <a:r>
              <a:rPr lang="en-US" sz="1200" dirty="0">
                <a:solidFill>
                  <a:srgbClr val="FF0000"/>
                </a:solidFill>
              </a:rPr>
              <a:t>NOT invest in a new warehouse </a:t>
            </a:r>
            <a:r>
              <a:rPr lang="en-US" sz="1200" dirty="0"/>
              <a:t>at the moment and to execute our proposal from model 1.</a:t>
            </a:r>
          </a:p>
          <a:p>
            <a:pPr marL="115888" indent="0" algn="just"/>
            <a:endParaRPr lang="en-US" sz="1200" dirty="0"/>
          </a:p>
        </p:txBody>
      </p:sp>
      <p:sp>
        <p:nvSpPr>
          <p:cNvPr id="5" name="Google Shape;243;p36">
            <a:extLst>
              <a:ext uri="{FF2B5EF4-FFF2-40B4-BE49-F238E27FC236}">
                <a16:creationId xmlns:a16="http://schemas.microsoft.com/office/drawing/2014/main" id="{56EDDFC7-C22F-C244-8B5B-B2A8E854827A}"/>
              </a:ext>
            </a:extLst>
          </p:cNvPr>
          <p:cNvSpPr txBox="1">
            <a:spLocks/>
          </p:cNvSpPr>
          <p:nvPr/>
        </p:nvSpPr>
        <p:spPr>
          <a:xfrm>
            <a:off x="143294" y="4121752"/>
            <a:ext cx="6756801" cy="805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T Sans"/>
              <a:buNone/>
              <a:defRPr sz="1500" b="0" i="0" u="none" strike="noStrike" cap="none">
                <a:solidFill>
                  <a:schemeClr val="dk1"/>
                </a:solidFill>
                <a:latin typeface="PT Sans"/>
                <a:ea typeface="PT Sans"/>
                <a:cs typeface="PT Sans"/>
                <a:sym typeface="PT Sans"/>
              </a:defRPr>
            </a:lvl1pPr>
            <a:lvl2pPr marL="914400" marR="0" lvl="1"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pPr marL="114300" indent="0" algn="just"/>
            <a:r>
              <a:rPr lang="en-US" sz="1200" dirty="0"/>
              <a:t>Model 1: The cost reduction strategy is to </a:t>
            </a:r>
            <a:r>
              <a:rPr lang="en-US" sz="1200" dirty="0">
                <a:solidFill>
                  <a:srgbClr val="00B050"/>
                </a:solidFill>
              </a:rPr>
              <a:t>lower the number of trucks  </a:t>
            </a:r>
            <a:r>
              <a:rPr lang="en-US" sz="1200" dirty="0">
                <a:solidFill>
                  <a:schemeClr val="tx1"/>
                </a:solidFill>
              </a:rPr>
              <a:t>&amp;</a:t>
            </a:r>
            <a:r>
              <a:rPr lang="en-US" sz="1200" dirty="0">
                <a:solidFill>
                  <a:srgbClr val="00B050"/>
                </a:solidFill>
              </a:rPr>
              <a:t> have the trucks run all day </a:t>
            </a:r>
            <a:r>
              <a:rPr lang="en-US" sz="1200" dirty="0"/>
              <a:t>to fulfill all the deliveries.  When we have 2 trucks run all day with a mid-day stop at the depot we get  total daily profit of </a:t>
            </a:r>
            <a:r>
              <a:rPr lang="en-US" sz="1200" dirty="0">
                <a:solidFill>
                  <a:srgbClr val="00B050"/>
                </a:solidFill>
              </a:rPr>
              <a:t>$3880.</a:t>
            </a:r>
          </a:p>
        </p:txBody>
      </p:sp>
      <p:pic>
        <p:nvPicPr>
          <p:cNvPr id="44" name="Picture 43">
            <a:extLst>
              <a:ext uri="{FF2B5EF4-FFF2-40B4-BE49-F238E27FC236}">
                <a16:creationId xmlns:a16="http://schemas.microsoft.com/office/drawing/2014/main" id="{406FA82E-13D5-E947-A925-3D578F8A4D21}"/>
              </a:ext>
            </a:extLst>
          </p:cNvPr>
          <p:cNvPicPr>
            <a:picLocks noChangeAspect="1"/>
          </p:cNvPicPr>
          <p:nvPr/>
        </p:nvPicPr>
        <p:blipFill>
          <a:blip r:embed="rId3"/>
          <a:stretch>
            <a:fillRect/>
          </a:stretch>
        </p:blipFill>
        <p:spPr>
          <a:xfrm>
            <a:off x="617730" y="421786"/>
            <a:ext cx="4956409" cy="695547"/>
          </a:xfrm>
          <a:prstGeom prst="rect">
            <a:avLst/>
          </a:prstGeom>
        </p:spPr>
      </p:pic>
      <p:pic>
        <p:nvPicPr>
          <p:cNvPr id="45" name="Picture 44">
            <a:extLst>
              <a:ext uri="{FF2B5EF4-FFF2-40B4-BE49-F238E27FC236}">
                <a16:creationId xmlns:a16="http://schemas.microsoft.com/office/drawing/2014/main" id="{BFD73265-4725-EE43-9843-E559718352AD}"/>
              </a:ext>
            </a:extLst>
          </p:cNvPr>
          <p:cNvPicPr>
            <a:picLocks noChangeAspect="1"/>
          </p:cNvPicPr>
          <p:nvPr/>
        </p:nvPicPr>
        <p:blipFill>
          <a:blip r:embed="rId4"/>
          <a:stretch>
            <a:fillRect/>
          </a:stretch>
        </p:blipFill>
        <p:spPr>
          <a:xfrm>
            <a:off x="617730" y="1291019"/>
            <a:ext cx="4951261" cy="695547"/>
          </a:xfrm>
          <a:prstGeom prst="rect">
            <a:avLst/>
          </a:prstGeom>
        </p:spPr>
      </p:pic>
      <p:grpSp>
        <p:nvGrpSpPr>
          <p:cNvPr id="46" name="Google Shape;1506;p53">
            <a:extLst>
              <a:ext uri="{FF2B5EF4-FFF2-40B4-BE49-F238E27FC236}">
                <a16:creationId xmlns:a16="http://schemas.microsoft.com/office/drawing/2014/main" id="{43ABAA78-A47A-3642-A16E-098D44E3F910}"/>
              </a:ext>
            </a:extLst>
          </p:cNvPr>
          <p:cNvGrpSpPr/>
          <p:nvPr/>
        </p:nvGrpSpPr>
        <p:grpSpPr>
          <a:xfrm>
            <a:off x="7040772" y="1580963"/>
            <a:ext cx="1725958" cy="2266705"/>
            <a:chOff x="1814750" y="238125"/>
            <a:chExt cx="3989025" cy="5238800"/>
          </a:xfrm>
        </p:grpSpPr>
        <p:sp>
          <p:nvSpPr>
            <p:cNvPr id="47" name="Google Shape;1507;p53">
              <a:extLst>
                <a:ext uri="{FF2B5EF4-FFF2-40B4-BE49-F238E27FC236}">
                  <a16:creationId xmlns:a16="http://schemas.microsoft.com/office/drawing/2014/main" id="{61B99B74-160E-574E-8AE6-9DCED7947D4C}"/>
                </a:ext>
              </a:extLst>
            </p:cNvPr>
            <p:cNvSpPr/>
            <p:nvPr/>
          </p:nvSpPr>
          <p:spPr>
            <a:xfrm>
              <a:off x="2178425" y="455750"/>
              <a:ext cx="3254500" cy="3449375"/>
            </a:xfrm>
            <a:custGeom>
              <a:avLst/>
              <a:gdLst/>
              <a:ahLst/>
              <a:cxnLst/>
              <a:rect l="l" t="t" r="r" b="b"/>
              <a:pathLst>
                <a:path w="130180" h="137975" extrusionOk="0">
                  <a:moveTo>
                    <a:pt x="1" y="1"/>
                  </a:moveTo>
                  <a:lnTo>
                    <a:pt x="1" y="137975"/>
                  </a:lnTo>
                  <a:lnTo>
                    <a:pt x="130179" y="137975"/>
                  </a:lnTo>
                  <a:lnTo>
                    <a:pt x="130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08;p53">
              <a:extLst>
                <a:ext uri="{FF2B5EF4-FFF2-40B4-BE49-F238E27FC236}">
                  <a16:creationId xmlns:a16="http://schemas.microsoft.com/office/drawing/2014/main" id="{50DAD0D2-23D0-DE48-BC68-7B9DECD629BA}"/>
                </a:ext>
              </a:extLst>
            </p:cNvPr>
            <p:cNvSpPr/>
            <p:nvPr/>
          </p:nvSpPr>
          <p:spPr>
            <a:xfrm>
              <a:off x="2433850" y="3905100"/>
              <a:ext cx="2760325" cy="838650"/>
            </a:xfrm>
            <a:custGeom>
              <a:avLst/>
              <a:gdLst/>
              <a:ahLst/>
              <a:cxnLst/>
              <a:rect l="l" t="t" r="r" b="b"/>
              <a:pathLst>
                <a:path w="110413" h="33546" extrusionOk="0">
                  <a:moveTo>
                    <a:pt x="1" y="1"/>
                  </a:moveTo>
                  <a:lnTo>
                    <a:pt x="110412" y="1"/>
                  </a:lnTo>
                  <a:lnTo>
                    <a:pt x="110412" y="33545"/>
                  </a:lnTo>
                  <a:lnTo>
                    <a:pt x="1" y="33545"/>
                  </a:lnTo>
                  <a:close/>
                </a:path>
              </a:pathLst>
            </a:custGeom>
            <a:solidFill>
              <a:srgbClr val="000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09;p53">
              <a:extLst>
                <a:ext uri="{FF2B5EF4-FFF2-40B4-BE49-F238E27FC236}">
                  <a16:creationId xmlns:a16="http://schemas.microsoft.com/office/drawing/2014/main" id="{F77CC447-1BD3-F54A-B9B9-EB27D5EDCD37}"/>
                </a:ext>
              </a:extLst>
            </p:cNvPr>
            <p:cNvSpPr/>
            <p:nvPr/>
          </p:nvSpPr>
          <p:spPr>
            <a:xfrm>
              <a:off x="2393675" y="4743725"/>
              <a:ext cx="2866925" cy="67225"/>
            </a:xfrm>
            <a:custGeom>
              <a:avLst/>
              <a:gdLst/>
              <a:ahLst/>
              <a:cxnLst/>
              <a:rect l="l" t="t" r="r" b="b"/>
              <a:pathLst>
                <a:path w="114677" h="2689" extrusionOk="0">
                  <a:moveTo>
                    <a:pt x="0" y="0"/>
                  </a:moveTo>
                  <a:lnTo>
                    <a:pt x="114677" y="0"/>
                  </a:lnTo>
                  <a:lnTo>
                    <a:pt x="114677" y="2688"/>
                  </a:lnTo>
                  <a:lnTo>
                    <a:pt x="0" y="2688"/>
                  </a:lnTo>
                  <a:close/>
                </a:path>
              </a:pathLst>
            </a:custGeom>
            <a:solidFill>
              <a:srgbClr val="C7D2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10;p53">
              <a:extLst>
                <a:ext uri="{FF2B5EF4-FFF2-40B4-BE49-F238E27FC236}">
                  <a16:creationId xmlns:a16="http://schemas.microsoft.com/office/drawing/2014/main" id="{516F5537-9706-6841-B336-BCBBDBEF2BD7}"/>
                </a:ext>
              </a:extLst>
            </p:cNvPr>
            <p:cNvSpPr/>
            <p:nvPr/>
          </p:nvSpPr>
          <p:spPr>
            <a:xfrm>
              <a:off x="3176625" y="4103250"/>
              <a:ext cx="1301050" cy="442325"/>
            </a:xfrm>
            <a:custGeom>
              <a:avLst/>
              <a:gdLst/>
              <a:ahLst/>
              <a:cxnLst/>
              <a:rect l="l" t="t" r="r" b="b"/>
              <a:pathLst>
                <a:path w="52042" h="17693" extrusionOk="0">
                  <a:moveTo>
                    <a:pt x="0" y="1"/>
                  </a:moveTo>
                  <a:lnTo>
                    <a:pt x="52042" y="1"/>
                  </a:lnTo>
                  <a:lnTo>
                    <a:pt x="52042" y="17693"/>
                  </a:lnTo>
                  <a:lnTo>
                    <a:pt x="0" y="17693"/>
                  </a:lnTo>
                  <a:close/>
                </a:path>
              </a:pathLst>
            </a:custGeom>
            <a:solidFill>
              <a:srgbClr val="FC8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11;p53">
              <a:extLst>
                <a:ext uri="{FF2B5EF4-FFF2-40B4-BE49-F238E27FC236}">
                  <a16:creationId xmlns:a16="http://schemas.microsoft.com/office/drawing/2014/main" id="{601FF3C4-3031-A24F-8BC7-FDB6BCA0C887}"/>
                </a:ext>
              </a:extLst>
            </p:cNvPr>
            <p:cNvSpPr/>
            <p:nvPr/>
          </p:nvSpPr>
          <p:spPr>
            <a:xfrm>
              <a:off x="4607250" y="4176825"/>
              <a:ext cx="432950" cy="295200"/>
            </a:xfrm>
            <a:custGeom>
              <a:avLst/>
              <a:gdLst/>
              <a:ahLst/>
              <a:cxnLst/>
              <a:rect l="l" t="t" r="r" b="b"/>
              <a:pathLst>
                <a:path w="17318" h="11808" extrusionOk="0">
                  <a:moveTo>
                    <a:pt x="5401" y="0"/>
                  </a:moveTo>
                  <a:lnTo>
                    <a:pt x="11917" y="0"/>
                  </a:lnTo>
                  <a:cubicBezTo>
                    <a:pt x="14910" y="0"/>
                    <a:pt x="17318" y="2408"/>
                    <a:pt x="17318" y="5401"/>
                  </a:cubicBezTo>
                  <a:lnTo>
                    <a:pt x="17318" y="6407"/>
                  </a:lnTo>
                  <a:cubicBezTo>
                    <a:pt x="17318" y="9399"/>
                    <a:pt x="14910" y="11807"/>
                    <a:pt x="11917" y="11807"/>
                  </a:cubicBezTo>
                  <a:lnTo>
                    <a:pt x="5401" y="11807"/>
                  </a:lnTo>
                  <a:cubicBezTo>
                    <a:pt x="2409" y="11807"/>
                    <a:pt x="1" y="9399"/>
                    <a:pt x="1" y="6407"/>
                  </a:cubicBezTo>
                  <a:lnTo>
                    <a:pt x="1" y="5401"/>
                  </a:lnTo>
                  <a:cubicBezTo>
                    <a:pt x="1" y="2408"/>
                    <a:pt x="2409" y="0"/>
                    <a:pt x="5401" y="0"/>
                  </a:cubicBezTo>
                  <a:close/>
                </a:path>
              </a:pathLst>
            </a:custGeom>
            <a:solidFill>
              <a:srgbClr val="FC8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12;p53">
              <a:extLst>
                <a:ext uri="{FF2B5EF4-FFF2-40B4-BE49-F238E27FC236}">
                  <a16:creationId xmlns:a16="http://schemas.microsoft.com/office/drawing/2014/main" id="{575FFAFC-03FB-0C40-B266-4C6B5EEE6FFC}"/>
                </a:ext>
              </a:extLst>
            </p:cNvPr>
            <p:cNvSpPr/>
            <p:nvPr/>
          </p:nvSpPr>
          <p:spPr>
            <a:xfrm>
              <a:off x="2588575" y="4176825"/>
              <a:ext cx="432950" cy="295200"/>
            </a:xfrm>
            <a:custGeom>
              <a:avLst/>
              <a:gdLst/>
              <a:ahLst/>
              <a:cxnLst/>
              <a:rect l="l" t="t" r="r" b="b"/>
              <a:pathLst>
                <a:path w="17318" h="11808" extrusionOk="0">
                  <a:moveTo>
                    <a:pt x="5401" y="0"/>
                  </a:moveTo>
                  <a:lnTo>
                    <a:pt x="11918" y="0"/>
                  </a:lnTo>
                  <a:cubicBezTo>
                    <a:pt x="14909" y="0"/>
                    <a:pt x="17317" y="2408"/>
                    <a:pt x="17317" y="5401"/>
                  </a:cubicBezTo>
                  <a:lnTo>
                    <a:pt x="17317" y="6407"/>
                  </a:lnTo>
                  <a:cubicBezTo>
                    <a:pt x="17317" y="9399"/>
                    <a:pt x="14909" y="11807"/>
                    <a:pt x="11918" y="11807"/>
                  </a:cubicBezTo>
                  <a:lnTo>
                    <a:pt x="5401" y="11807"/>
                  </a:lnTo>
                  <a:cubicBezTo>
                    <a:pt x="2409" y="11807"/>
                    <a:pt x="0" y="9399"/>
                    <a:pt x="0" y="6407"/>
                  </a:cubicBezTo>
                  <a:lnTo>
                    <a:pt x="0" y="5401"/>
                  </a:lnTo>
                  <a:cubicBezTo>
                    <a:pt x="0" y="2408"/>
                    <a:pt x="2409" y="0"/>
                    <a:pt x="5401" y="0"/>
                  </a:cubicBezTo>
                  <a:close/>
                </a:path>
              </a:pathLst>
            </a:custGeom>
            <a:solidFill>
              <a:srgbClr val="FC8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13;p53">
              <a:extLst>
                <a:ext uri="{FF2B5EF4-FFF2-40B4-BE49-F238E27FC236}">
                  <a16:creationId xmlns:a16="http://schemas.microsoft.com/office/drawing/2014/main" id="{7915AEB3-6CFD-654C-9E39-0A9B8C6357E9}"/>
                </a:ext>
              </a:extLst>
            </p:cNvPr>
            <p:cNvSpPr/>
            <p:nvPr/>
          </p:nvSpPr>
          <p:spPr>
            <a:xfrm>
              <a:off x="2495200" y="4810925"/>
              <a:ext cx="526350" cy="666000"/>
            </a:xfrm>
            <a:custGeom>
              <a:avLst/>
              <a:gdLst/>
              <a:ahLst/>
              <a:cxnLst/>
              <a:rect l="l" t="t" r="r" b="b"/>
              <a:pathLst>
                <a:path w="21054" h="26640" extrusionOk="0">
                  <a:moveTo>
                    <a:pt x="0" y="0"/>
                  </a:moveTo>
                  <a:lnTo>
                    <a:pt x="0" y="20107"/>
                  </a:lnTo>
                  <a:cubicBezTo>
                    <a:pt x="0" y="23715"/>
                    <a:pt x="2925" y="26639"/>
                    <a:pt x="6532" y="26639"/>
                  </a:cubicBezTo>
                  <a:lnTo>
                    <a:pt x="14521" y="26639"/>
                  </a:lnTo>
                  <a:cubicBezTo>
                    <a:pt x="18128" y="26639"/>
                    <a:pt x="21054" y="23715"/>
                    <a:pt x="21054" y="20107"/>
                  </a:cubicBezTo>
                  <a:lnTo>
                    <a:pt x="21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14;p53">
              <a:extLst>
                <a:ext uri="{FF2B5EF4-FFF2-40B4-BE49-F238E27FC236}">
                  <a16:creationId xmlns:a16="http://schemas.microsoft.com/office/drawing/2014/main" id="{336AF761-B1AC-FD48-9AD0-D6D0924855BD}"/>
                </a:ext>
              </a:extLst>
            </p:cNvPr>
            <p:cNvSpPr/>
            <p:nvPr/>
          </p:nvSpPr>
          <p:spPr>
            <a:xfrm>
              <a:off x="4635700" y="4810925"/>
              <a:ext cx="477650" cy="666000"/>
            </a:xfrm>
            <a:custGeom>
              <a:avLst/>
              <a:gdLst/>
              <a:ahLst/>
              <a:cxnLst/>
              <a:rect l="l" t="t" r="r" b="b"/>
              <a:pathLst>
                <a:path w="19106" h="26640" extrusionOk="0">
                  <a:moveTo>
                    <a:pt x="1" y="0"/>
                  </a:moveTo>
                  <a:lnTo>
                    <a:pt x="1" y="21982"/>
                  </a:lnTo>
                  <a:cubicBezTo>
                    <a:pt x="1" y="24554"/>
                    <a:pt x="2086" y="26639"/>
                    <a:pt x="4660" y="26639"/>
                  </a:cubicBezTo>
                  <a:lnTo>
                    <a:pt x="14447" y="26639"/>
                  </a:lnTo>
                  <a:cubicBezTo>
                    <a:pt x="17020" y="26639"/>
                    <a:pt x="19106" y="24554"/>
                    <a:pt x="19106" y="21982"/>
                  </a:cubicBezTo>
                  <a:lnTo>
                    <a:pt x="191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15;p53">
              <a:extLst>
                <a:ext uri="{FF2B5EF4-FFF2-40B4-BE49-F238E27FC236}">
                  <a16:creationId xmlns:a16="http://schemas.microsoft.com/office/drawing/2014/main" id="{672831A4-34FC-1C47-BE44-091526008081}"/>
                </a:ext>
              </a:extLst>
            </p:cNvPr>
            <p:cNvSpPr/>
            <p:nvPr/>
          </p:nvSpPr>
          <p:spPr>
            <a:xfrm>
              <a:off x="1847800" y="4225675"/>
              <a:ext cx="3906550" cy="122275"/>
            </a:xfrm>
            <a:custGeom>
              <a:avLst/>
              <a:gdLst/>
              <a:ahLst/>
              <a:cxnLst/>
              <a:rect l="l" t="t" r="r" b="b"/>
              <a:pathLst>
                <a:path w="156262" h="4891" extrusionOk="0">
                  <a:moveTo>
                    <a:pt x="1" y="0"/>
                  </a:moveTo>
                  <a:lnTo>
                    <a:pt x="1" y="4890"/>
                  </a:lnTo>
                  <a:lnTo>
                    <a:pt x="156262" y="4890"/>
                  </a:lnTo>
                  <a:lnTo>
                    <a:pt x="15626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16;p53">
              <a:extLst>
                <a:ext uri="{FF2B5EF4-FFF2-40B4-BE49-F238E27FC236}">
                  <a16:creationId xmlns:a16="http://schemas.microsoft.com/office/drawing/2014/main" id="{EB577D1A-C6D8-0A46-ADC7-5638DC94E3CF}"/>
                </a:ext>
              </a:extLst>
            </p:cNvPr>
            <p:cNvSpPr/>
            <p:nvPr/>
          </p:nvSpPr>
          <p:spPr>
            <a:xfrm>
              <a:off x="4800275" y="238125"/>
              <a:ext cx="191425" cy="1901150"/>
            </a:xfrm>
            <a:custGeom>
              <a:avLst/>
              <a:gdLst/>
              <a:ahLst/>
              <a:cxnLst/>
              <a:rect l="l" t="t" r="r" b="b"/>
              <a:pathLst>
                <a:path w="7657" h="76046" extrusionOk="0">
                  <a:moveTo>
                    <a:pt x="3828" y="0"/>
                  </a:moveTo>
                  <a:cubicBezTo>
                    <a:pt x="1713" y="0"/>
                    <a:pt x="1" y="1714"/>
                    <a:pt x="1" y="3828"/>
                  </a:cubicBezTo>
                  <a:lnTo>
                    <a:pt x="1" y="76045"/>
                  </a:lnTo>
                  <a:lnTo>
                    <a:pt x="7656" y="76045"/>
                  </a:lnTo>
                  <a:lnTo>
                    <a:pt x="7656" y="3828"/>
                  </a:lnTo>
                  <a:cubicBezTo>
                    <a:pt x="7656" y="1714"/>
                    <a:pt x="5942" y="0"/>
                    <a:pt x="3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17;p53">
              <a:extLst>
                <a:ext uri="{FF2B5EF4-FFF2-40B4-BE49-F238E27FC236}">
                  <a16:creationId xmlns:a16="http://schemas.microsoft.com/office/drawing/2014/main" id="{0891AC45-F183-9946-B671-59EC6BE61419}"/>
                </a:ext>
              </a:extLst>
            </p:cNvPr>
            <p:cNvSpPr/>
            <p:nvPr/>
          </p:nvSpPr>
          <p:spPr>
            <a:xfrm>
              <a:off x="4800275" y="2028950"/>
              <a:ext cx="274775" cy="681325"/>
            </a:xfrm>
            <a:custGeom>
              <a:avLst/>
              <a:gdLst/>
              <a:ahLst/>
              <a:cxnLst/>
              <a:rect l="l" t="t" r="r" b="b"/>
              <a:pathLst>
                <a:path w="10991" h="27253" extrusionOk="0">
                  <a:moveTo>
                    <a:pt x="5496" y="0"/>
                  </a:moveTo>
                  <a:cubicBezTo>
                    <a:pt x="2460" y="0"/>
                    <a:pt x="1" y="2460"/>
                    <a:pt x="1" y="5495"/>
                  </a:cubicBezTo>
                  <a:lnTo>
                    <a:pt x="1" y="27252"/>
                  </a:lnTo>
                  <a:lnTo>
                    <a:pt x="10991" y="27252"/>
                  </a:lnTo>
                  <a:lnTo>
                    <a:pt x="10991" y="5495"/>
                  </a:lnTo>
                  <a:cubicBezTo>
                    <a:pt x="10991" y="2460"/>
                    <a:pt x="8531" y="0"/>
                    <a:pt x="5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18;p53">
              <a:extLst>
                <a:ext uri="{FF2B5EF4-FFF2-40B4-BE49-F238E27FC236}">
                  <a16:creationId xmlns:a16="http://schemas.microsoft.com/office/drawing/2014/main" id="{69A2B29B-6A65-BD4A-A5BD-2CB556B37391}"/>
                </a:ext>
              </a:extLst>
            </p:cNvPr>
            <p:cNvSpPr/>
            <p:nvPr/>
          </p:nvSpPr>
          <p:spPr>
            <a:xfrm>
              <a:off x="4799825" y="2625525"/>
              <a:ext cx="383675" cy="1088825"/>
            </a:xfrm>
            <a:custGeom>
              <a:avLst/>
              <a:gdLst/>
              <a:ahLst/>
              <a:cxnLst/>
              <a:rect l="l" t="t" r="r" b="b"/>
              <a:pathLst>
                <a:path w="15347" h="43553" extrusionOk="0">
                  <a:moveTo>
                    <a:pt x="1440" y="0"/>
                  </a:moveTo>
                  <a:cubicBezTo>
                    <a:pt x="645" y="0"/>
                    <a:pt x="1" y="644"/>
                    <a:pt x="1" y="1439"/>
                  </a:cubicBezTo>
                  <a:lnTo>
                    <a:pt x="1" y="43553"/>
                  </a:lnTo>
                  <a:lnTo>
                    <a:pt x="15346" y="43553"/>
                  </a:lnTo>
                  <a:lnTo>
                    <a:pt x="15346" y="1439"/>
                  </a:lnTo>
                  <a:cubicBezTo>
                    <a:pt x="15346" y="644"/>
                    <a:pt x="14702" y="0"/>
                    <a:pt x="13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19;p53">
              <a:extLst>
                <a:ext uri="{FF2B5EF4-FFF2-40B4-BE49-F238E27FC236}">
                  <a16:creationId xmlns:a16="http://schemas.microsoft.com/office/drawing/2014/main" id="{CCAD12A5-D3D9-F948-BCC4-D126681D255E}"/>
                </a:ext>
              </a:extLst>
            </p:cNvPr>
            <p:cNvSpPr/>
            <p:nvPr/>
          </p:nvSpPr>
          <p:spPr>
            <a:xfrm>
              <a:off x="2630525" y="238125"/>
              <a:ext cx="191450" cy="1901150"/>
            </a:xfrm>
            <a:custGeom>
              <a:avLst/>
              <a:gdLst/>
              <a:ahLst/>
              <a:cxnLst/>
              <a:rect l="l" t="t" r="r" b="b"/>
              <a:pathLst>
                <a:path w="7658" h="76046" extrusionOk="0">
                  <a:moveTo>
                    <a:pt x="3829" y="0"/>
                  </a:moveTo>
                  <a:cubicBezTo>
                    <a:pt x="1716" y="0"/>
                    <a:pt x="1" y="1714"/>
                    <a:pt x="1" y="3828"/>
                  </a:cubicBezTo>
                  <a:lnTo>
                    <a:pt x="1" y="76045"/>
                  </a:lnTo>
                  <a:lnTo>
                    <a:pt x="7658" y="76045"/>
                  </a:lnTo>
                  <a:lnTo>
                    <a:pt x="7658" y="3828"/>
                  </a:lnTo>
                  <a:cubicBezTo>
                    <a:pt x="7658" y="1714"/>
                    <a:pt x="5944" y="0"/>
                    <a:pt x="3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20;p53">
              <a:extLst>
                <a:ext uri="{FF2B5EF4-FFF2-40B4-BE49-F238E27FC236}">
                  <a16:creationId xmlns:a16="http://schemas.microsoft.com/office/drawing/2014/main" id="{254E391E-6DB8-DA45-BCF8-B9C6F78AB9E1}"/>
                </a:ext>
              </a:extLst>
            </p:cNvPr>
            <p:cNvSpPr/>
            <p:nvPr/>
          </p:nvSpPr>
          <p:spPr>
            <a:xfrm>
              <a:off x="2547175" y="2028950"/>
              <a:ext cx="274800" cy="681325"/>
            </a:xfrm>
            <a:custGeom>
              <a:avLst/>
              <a:gdLst/>
              <a:ahLst/>
              <a:cxnLst/>
              <a:rect l="l" t="t" r="r" b="b"/>
              <a:pathLst>
                <a:path w="10992" h="27253" extrusionOk="0">
                  <a:moveTo>
                    <a:pt x="5495" y="0"/>
                  </a:moveTo>
                  <a:cubicBezTo>
                    <a:pt x="2460" y="0"/>
                    <a:pt x="0" y="2460"/>
                    <a:pt x="0" y="5495"/>
                  </a:cubicBezTo>
                  <a:lnTo>
                    <a:pt x="0" y="27252"/>
                  </a:lnTo>
                  <a:lnTo>
                    <a:pt x="10992" y="27252"/>
                  </a:lnTo>
                  <a:lnTo>
                    <a:pt x="10992" y="5495"/>
                  </a:lnTo>
                  <a:cubicBezTo>
                    <a:pt x="10992" y="2460"/>
                    <a:pt x="8532" y="0"/>
                    <a:pt x="5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21;p53">
              <a:extLst>
                <a:ext uri="{FF2B5EF4-FFF2-40B4-BE49-F238E27FC236}">
                  <a16:creationId xmlns:a16="http://schemas.microsoft.com/office/drawing/2014/main" id="{799CFEA1-FAF4-2C4A-8805-EB53525AEFBE}"/>
                </a:ext>
              </a:extLst>
            </p:cNvPr>
            <p:cNvSpPr/>
            <p:nvPr/>
          </p:nvSpPr>
          <p:spPr>
            <a:xfrm>
              <a:off x="2438725" y="2625525"/>
              <a:ext cx="383675" cy="1088825"/>
            </a:xfrm>
            <a:custGeom>
              <a:avLst/>
              <a:gdLst/>
              <a:ahLst/>
              <a:cxnLst/>
              <a:rect l="l" t="t" r="r" b="b"/>
              <a:pathLst>
                <a:path w="15347" h="43553" extrusionOk="0">
                  <a:moveTo>
                    <a:pt x="1440" y="0"/>
                  </a:moveTo>
                  <a:cubicBezTo>
                    <a:pt x="645" y="0"/>
                    <a:pt x="1" y="644"/>
                    <a:pt x="1" y="1439"/>
                  </a:cubicBezTo>
                  <a:lnTo>
                    <a:pt x="1" y="43553"/>
                  </a:lnTo>
                  <a:lnTo>
                    <a:pt x="15346" y="43553"/>
                  </a:lnTo>
                  <a:lnTo>
                    <a:pt x="15346" y="1439"/>
                  </a:lnTo>
                  <a:cubicBezTo>
                    <a:pt x="15346" y="644"/>
                    <a:pt x="14702" y="0"/>
                    <a:pt x="13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22;p53">
              <a:extLst>
                <a:ext uri="{FF2B5EF4-FFF2-40B4-BE49-F238E27FC236}">
                  <a16:creationId xmlns:a16="http://schemas.microsoft.com/office/drawing/2014/main" id="{DD98DE9D-C793-6E47-A0DB-CE5376782A6F}"/>
                </a:ext>
              </a:extLst>
            </p:cNvPr>
            <p:cNvSpPr/>
            <p:nvPr/>
          </p:nvSpPr>
          <p:spPr>
            <a:xfrm>
              <a:off x="4678075" y="1882375"/>
              <a:ext cx="551800" cy="758800"/>
            </a:xfrm>
            <a:custGeom>
              <a:avLst/>
              <a:gdLst/>
              <a:ahLst/>
              <a:cxnLst/>
              <a:rect l="l" t="t" r="r" b="b"/>
              <a:pathLst>
                <a:path w="22072" h="30352" extrusionOk="0">
                  <a:moveTo>
                    <a:pt x="11415" y="2070"/>
                  </a:moveTo>
                  <a:cubicBezTo>
                    <a:pt x="11337" y="2321"/>
                    <a:pt x="11290" y="2570"/>
                    <a:pt x="11290" y="2819"/>
                  </a:cubicBezTo>
                  <a:lnTo>
                    <a:pt x="11290" y="26037"/>
                  </a:lnTo>
                  <a:lnTo>
                    <a:pt x="1558" y="27455"/>
                  </a:lnTo>
                  <a:lnTo>
                    <a:pt x="1558" y="2070"/>
                  </a:lnTo>
                  <a:close/>
                  <a:moveTo>
                    <a:pt x="14125" y="0"/>
                  </a:moveTo>
                  <a:cubicBezTo>
                    <a:pt x="13517" y="0"/>
                    <a:pt x="12957" y="186"/>
                    <a:pt x="12505" y="514"/>
                  </a:cubicBezTo>
                  <a:lnTo>
                    <a:pt x="0" y="514"/>
                  </a:lnTo>
                  <a:lnTo>
                    <a:pt x="0" y="29245"/>
                  </a:lnTo>
                  <a:lnTo>
                    <a:pt x="11306" y="27610"/>
                  </a:lnTo>
                  <a:cubicBezTo>
                    <a:pt x="11353" y="29058"/>
                    <a:pt x="12505" y="30257"/>
                    <a:pt x="13953" y="30335"/>
                  </a:cubicBezTo>
                  <a:cubicBezTo>
                    <a:pt x="14000" y="30346"/>
                    <a:pt x="14048" y="30351"/>
                    <a:pt x="14096" y="30351"/>
                  </a:cubicBezTo>
                  <a:cubicBezTo>
                    <a:pt x="14106" y="30351"/>
                    <a:pt x="14115" y="30351"/>
                    <a:pt x="14125" y="30351"/>
                  </a:cubicBezTo>
                  <a:lnTo>
                    <a:pt x="19232" y="30351"/>
                  </a:lnTo>
                  <a:cubicBezTo>
                    <a:pt x="19235" y="30351"/>
                    <a:pt x="19238" y="30351"/>
                    <a:pt x="19241" y="30351"/>
                  </a:cubicBezTo>
                  <a:cubicBezTo>
                    <a:pt x="20805" y="30351"/>
                    <a:pt x="22072" y="29082"/>
                    <a:pt x="22067" y="27517"/>
                  </a:cubicBezTo>
                  <a:lnTo>
                    <a:pt x="22067" y="2819"/>
                  </a:lnTo>
                  <a:cubicBezTo>
                    <a:pt x="22067" y="1261"/>
                    <a:pt x="20805" y="0"/>
                    <a:pt x="19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23;p53">
              <a:extLst>
                <a:ext uri="{FF2B5EF4-FFF2-40B4-BE49-F238E27FC236}">
                  <a16:creationId xmlns:a16="http://schemas.microsoft.com/office/drawing/2014/main" id="{83306586-A1EC-8443-A31D-93459F4A1E65}"/>
                </a:ext>
              </a:extLst>
            </p:cNvPr>
            <p:cNvSpPr/>
            <p:nvPr/>
          </p:nvSpPr>
          <p:spPr>
            <a:xfrm>
              <a:off x="2309900" y="1882375"/>
              <a:ext cx="551700" cy="758750"/>
            </a:xfrm>
            <a:custGeom>
              <a:avLst/>
              <a:gdLst/>
              <a:ahLst/>
              <a:cxnLst/>
              <a:rect l="l" t="t" r="r" b="b"/>
              <a:pathLst>
                <a:path w="22068" h="30350" extrusionOk="0">
                  <a:moveTo>
                    <a:pt x="20510" y="2072"/>
                  </a:moveTo>
                  <a:lnTo>
                    <a:pt x="20510" y="27454"/>
                  </a:lnTo>
                  <a:lnTo>
                    <a:pt x="10778" y="26037"/>
                  </a:lnTo>
                  <a:lnTo>
                    <a:pt x="10778" y="2819"/>
                  </a:lnTo>
                  <a:cubicBezTo>
                    <a:pt x="10778" y="2570"/>
                    <a:pt x="10730" y="2321"/>
                    <a:pt x="10668" y="2072"/>
                  </a:cubicBezTo>
                  <a:close/>
                  <a:moveTo>
                    <a:pt x="7955" y="0"/>
                  </a:moveTo>
                  <a:cubicBezTo>
                    <a:pt x="7951" y="0"/>
                    <a:pt x="7947" y="0"/>
                    <a:pt x="7943" y="0"/>
                  </a:cubicBezTo>
                  <a:lnTo>
                    <a:pt x="2836" y="0"/>
                  </a:lnTo>
                  <a:cubicBezTo>
                    <a:pt x="1278" y="0"/>
                    <a:pt x="1" y="1261"/>
                    <a:pt x="1" y="2819"/>
                  </a:cubicBezTo>
                  <a:lnTo>
                    <a:pt x="1" y="27515"/>
                  </a:lnTo>
                  <a:cubicBezTo>
                    <a:pt x="1" y="29089"/>
                    <a:pt x="1278" y="30349"/>
                    <a:pt x="2836" y="30349"/>
                  </a:cubicBezTo>
                  <a:lnTo>
                    <a:pt x="7943" y="30349"/>
                  </a:lnTo>
                  <a:cubicBezTo>
                    <a:pt x="9485" y="30349"/>
                    <a:pt x="10715" y="29120"/>
                    <a:pt x="10761" y="27610"/>
                  </a:cubicBezTo>
                  <a:lnTo>
                    <a:pt x="21959" y="29229"/>
                  </a:lnTo>
                  <a:lnTo>
                    <a:pt x="22067" y="29245"/>
                  </a:lnTo>
                  <a:lnTo>
                    <a:pt x="22067" y="515"/>
                  </a:lnTo>
                  <a:lnTo>
                    <a:pt x="9578" y="514"/>
                  </a:lnTo>
                  <a:cubicBezTo>
                    <a:pt x="9102" y="179"/>
                    <a:pt x="8537" y="0"/>
                    <a:pt x="7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24;p53">
              <a:extLst>
                <a:ext uri="{FF2B5EF4-FFF2-40B4-BE49-F238E27FC236}">
                  <a16:creationId xmlns:a16="http://schemas.microsoft.com/office/drawing/2014/main" id="{1641F9B5-6864-DF43-B037-5EB60786359E}"/>
                </a:ext>
              </a:extLst>
            </p:cNvPr>
            <p:cNvSpPr/>
            <p:nvPr/>
          </p:nvSpPr>
          <p:spPr>
            <a:xfrm>
              <a:off x="2576600" y="1934150"/>
              <a:ext cx="246050" cy="634600"/>
            </a:xfrm>
            <a:custGeom>
              <a:avLst/>
              <a:gdLst/>
              <a:ahLst/>
              <a:cxnLst/>
              <a:rect l="l" t="t" r="r" b="b"/>
              <a:pathLst>
                <a:path w="9842" h="25384" extrusionOk="0">
                  <a:moveTo>
                    <a:pt x="9842" y="25384"/>
                  </a:moveTo>
                  <a:lnTo>
                    <a:pt x="110" y="23967"/>
                  </a:lnTo>
                  <a:lnTo>
                    <a:pt x="110" y="748"/>
                  </a:lnTo>
                  <a:cubicBezTo>
                    <a:pt x="110" y="499"/>
                    <a:pt x="62" y="250"/>
                    <a:pt x="0" y="1"/>
                  </a:cubicBezTo>
                  <a:lnTo>
                    <a:pt x="9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25;p53">
              <a:extLst>
                <a:ext uri="{FF2B5EF4-FFF2-40B4-BE49-F238E27FC236}">
                  <a16:creationId xmlns:a16="http://schemas.microsoft.com/office/drawing/2014/main" id="{37AAE952-6B50-B34A-BFFE-F3568F7C7948}"/>
                </a:ext>
              </a:extLst>
            </p:cNvPr>
            <p:cNvSpPr/>
            <p:nvPr/>
          </p:nvSpPr>
          <p:spPr>
            <a:xfrm>
              <a:off x="2823350" y="1778450"/>
              <a:ext cx="1981900" cy="2272625"/>
            </a:xfrm>
            <a:custGeom>
              <a:avLst/>
              <a:gdLst/>
              <a:ahLst/>
              <a:cxnLst/>
              <a:rect l="l" t="t" r="r" b="b"/>
              <a:pathLst>
                <a:path w="79276" h="90905" extrusionOk="0">
                  <a:moveTo>
                    <a:pt x="6595" y="0"/>
                  </a:moveTo>
                  <a:cubicBezTo>
                    <a:pt x="4846" y="0"/>
                    <a:pt x="3168" y="696"/>
                    <a:pt x="1932" y="1932"/>
                  </a:cubicBezTo>
                  <a:cubicBezTo>
                    <a:pt x="696" y="3169"/>
                    <a:pt x="0" y="4846"/>
                    <a:pt x="1" y="6595"/>
                  </a:cubicBezTo>
                  <a:lnTo>
                    <a:pt x="1" y="90905"/>
                  </a:lnTo>
                  <a:lnTo>
                    <a:pt x="79275" y="90905"/>
                  </a:lnTo>
                  <a:lnTo>
                    <a:pt x="79275" y="6595"/>
                  </a:lnTo>
                  <a:cubicBezTo>
                    <a:pt x="79275" y="4846"/>
                    <a:pt x="78581" y="3169"/>
                    <a:pt x="77343" y="1932"/>
                  </a:cubicBezTo>
                  <a:cubicBezTo>
                    <a:pt x="76107" y="696"/>
                    <a:pt x="74429" y="0"/>
                    <a:pt x="726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26;p53">
              <a:extLst>
                <a:ext uri="{FF2B5EF4-FFF2-40B4-BE49-F238E27FC236}">
                  <a16:creationId xmlns:a16="http://schemas.microsoft.com/office/drawing/2014/main" id="{AE01CBC6-0712-5940-8859-F79819AFCC37}"/>
                </a:ext>
              </a:extLst>
            </p:cNvPr>
            <p:cNvSpPr/>
            <p:nvPr/>
          </p:nvSpPr>
          <p:spPr>
            <a:xfrm>
              <a:off x="2934442" y="1945101"/>
              <a:ext cx="1759775" cy="450188"/>
            </a:xfrm>
            <a:custGeom>
              <a:avLst/>
              <a:gdLst/>
              <a:ahLst/>
              <a:cxnLst/>
              <a:rect l="l" t="t" r="r" b="b"/>
              <a:pathLst>
                <a:path w="70391" h="22614" extrusionOk="0">
                  <a:moveTo>
                    <a:pt x="0" y="0"/>
                  </a:moveTo>
                  <a:lnTo>
                    <a:pt x="0" y="22614"/>
                  </a:lnTo>
                  <a:lnTo>
                    <a:pt x="70390" y="22614"/>
                  </a:lnTo>
                  <a:lnTo>
                    <a:pt x="70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27;p53">
              <a:extLst>
                <a:ext uri="{FF2B5EF4-FFF2-40B4-BE49-F238E27FC236}">
                  <a16:creationId xmlns:a16="http://schemas.microsoft.com/office/drawing/2014/main" id="{1AD13095-D5B1-F043-ACEC-13DE9764103C}"/>
                </a:ext>
              </a:extLst>
            </p:cNvPr>
            <p:cNvSpPr/>
            <p:nvPr/>
          </p:nvSpPr>
          <p:spPr>
            <a:xfrm>
              <a:off x="1930175" y="4841025"/>
              <a:ext cx="532075" cy="635900"/>
            </a:xfrm>
            <a:custGeom>
              <a:avLst/>
              <a:gdLst/>
              <a:ahLst/>
              <a:cxnLst/>
              <a:rect l="l" t="t" r="r" b="b"/>
              <a:pathLst>
                <a:path w="21283" h="25436" extrusionOk="0">
                  <a:moveTo>
                    <a:pt x="4943" y="0"/>
                  </a:moveTo>
                  <a:cubicBezTo>
                    <a:pt x="2205" y="0"/>
                    <a:pt x="0" y="2206"/>
                    <a:pt x="0" y="4944"/>
                  </a:cubicBezTo>
                  <a:lnTo>
                    <a:pt x="0" y="20491"/>
                  </a:lnTo>
                  <a:cubicBezTo>
                    <a:pt x="0" y="23231"/>
                    <a:pt x="2205" y="25435"/>
                    <a:pt x="4943" y="25435"/>
                  </a:cubicBezTo>
                  <a:lnTo>
                    <a:pt x="16338" y="25435"/>
                  </a:lnTo>
                  <a:cubicBezTo>
                    <a:pt x="19077" y="25435"/>
                    <a:pt x="21282" y="23231"/>
                    <a:pt x="21282" y="20491"/>
                  </a:cubicBezTo>
                  <a:lnTo>
                    <a:pt x="21282" y="4944"/>
                  </a:lnTo>
                  <a:cubicBezTo>
                    <a:pt x="21282" y="2206"/>
                    <a:pt x="19077" y="0"/>
                    <a:pt x="16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28;p53">
              <a:extLst>
                <a:ext uri="{FF2B5EF4-FFF2-40B4-BE49-F238E27FC236}">
                  <a16:creationId xmlns:a16="http://schemas.microsoft.com/office/drawing/2014/main" id="{314DA31E-5F21-F042-BD77-A7C00E736621}"/>
                </a:ext>
              </a:extLst>
            </p:cNvPr>
            <p:cNvSpPr/>
            <p:nvPr/>
          </p:nvSpPr>
          <p:spPr>
            <a:xfrm>
              <a:off x="5167875" y="4841025"/>
              <a:ext cx="532075" cy="635900"/>
            </a:xfrm>
            <a:custGeom>
              <a:avLst/>
              <a:gdLst/>
              <a:ahLst/>
              <a:cxnLst/>
              <a:rect l="l" t="t" r="r" b="b"/>
              <a:pathLst>
                <a:path w="21283" h="25436" extrusionOk="0">
                  <a:moveTo>
                    <a:pt x="4945" y="0"/>
                  </a:moveTo>
                  <a:cubicBezTo>
                    <a:pt x="2214" y="0"/>
                    <a:pt x="1" y="2214"/>
                    <a:pt x="1" y="4944"/>
                  </a:cubicBezTo>
                  <a:lnTo>
                    <a:pt x="1" y="20491"/>
                  </a:lnTo>
                  <a:cubicBezTo>
                    <a:pt x="1" y="23222"/>
                    <a:pt x="2214" y="25435"/>
                    <a:pt x="4945" y="25435"/>
                  </a:cubicBezTo>
                  <a:lnTo>
                    <a:pt x="16340" y="25435"/>
                  </a:lnTo>
                  <a:cubicBezTo>
                    <a:pt x="19071" y="25435"/>
                    <a:pt x="21283" y="23223"/>
                    <a:pt x="21283" y="20491"/>
                  </a:cubicBezTo>
                  <a:lnTo>
                    <a:pt x="21283" y="4944"/>
                  </a:lnTo>
                  <a:cubicBezTo>
                    <a:pt x="21283" y="2214"/>
                    <a:pt x="19070" y="0"/>
                    <a:pt x="16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29;p53">
              <a:extLst>
                <a:ext uri="{FF2B5EF4-FFF2-40B4-BE49-F238E27FC236}">
                  <a16:creationId xmlns:a16="http://schemas.microsoft.com/office/drawing/2014/main" id="{7F7AC9CF-8E3E-BC4B-9A1F-9B010BD7D43C}"/>
                </a:ext>
              </a:extLst>
            </p:cNvPr>
            <p:cNvSpPr/>
            <p:nvPr/>
          </p:nvSpPr>
          <p:spPr>
            <a:xfrm>
              <a:off x="1825575" y="4347875"/>
              <a:ext cx="3977425" cy="629425"/>
            </a:xfrm>
            <a:custGeom>
              <a:avLst/>
              <a:gdLst/>
              <a:ahLst/>
              <a:cxnLst/>
              <a:rect l="l" t="t" r="r" b="b"/>
              <a:pathLst>
                <a:path w="159097" h="25177" extrusionOk="0">
                  <a:moveTo>
                    <a:pt x="890" y="1"/>
                  </a:moveTo>
                  <a:cubicBezTo>
                    <a:pt x="397" y="1"/>
                    <a:pt x="1" y="398"/>
                    <a:pt x="1" y="890"/>
                  </a:cubicBezTo>
                  <a:lnTo>
                    <a:pt x="1" y="24287"/>
                  </a:lnTo>
                  <a:cubicBezTo>
                    <a:pt x="1" y="24780"/>
                    <a:pt x="397" y="25176"/>
                    <a:pt x="890" y="25176"/>
                  </a:cubicBezTo>
                  <a:lnTo>
                    <a:pt x="158208" y="25176"/>
                  </a:lnTo>
                  <a:cubicBezTo>
                    <a:pt x="158700" y="25176"/>
                    <a:pt x="159097" y="24780"/>
                    <a:pt x="159097" y="24287"/>
                  </a:cubicBezTo>
                  <a:lnTo>
                    <a:pt x="159097" y="890"/>
                  </a:lnTo>
                  <a:cubicBezTo>
                    <a:pt x="159097" y="398"/>
                    <a:pt x="158700" y="1"/>
                    <a:pt x="158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30;p53">
              <a:extLst>
                <a:ext uri="{FF2B5EF4-FFF2-40B4-BE49-F238E27FC236}">
                  <a16:creationId xmlns:a16="http://schemas.microsoft.com/office/drawing/2014/main" id="{39FA261A-1D82-2547-8D40-E5B1201357A7}"/>
                </a:ext>
              </a:extLst>
            </p:cNvPr>
            <p:cNvSpPr/>
            <p:nvPr/>
          </p:nvSpPr>
          <p:spPr>
            <a:xfrm>
              <a:off x="1826350" y="3846675"/>
              <a:ext cx="1020350" cy="408800"/>
            </a:xfrm>
            <a:custGeom>
              <a:avLst/>
              <a:gdLst/>
              <a:ahLst/>
              <a:cxnLst/>
              <a:rect l="l" t="t" r="r" b="b"/>
              <a:pathLst>
                <a:path w="40814" h="16352" extrusionOk="0">
                  <a:moveTo>
                    <a:pt x="9981" y="0"/>
                  </a:moveTo>
                  <a:cubicBezTo>
                    <a:pt x="7335" y="0"/>
                    <a:pt x="4796" y="1051"/>
                    <a:pt x="2924" y="2923"/>
                  </a:cubicBezTo>
                  <a:cubicBezTo>
                    <a:pt x="1052" y="4796"/>
                    <a:pt x="1" y="7334"/>
                    <a:pt x="1" y="9981"/>
                  </a:cubicBezTo>
                  <a:lnTo>
                    <a:pt x="1" y="16351"/>
                  </a:lnTo>
                  <a:lnTo>
                    <a:pt x="40813" y="16351"/>
                  </a:lnTo>
                  <a:lnTo>
                    <a:pt x="40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31;p53">
              <a:extLst>
                <a:ext uri="{FF2B5EF4-FFF2-40B4-BE49-F238E27FC236}">
                  <a16:creationId xmlns:a16="http://schemas.microsoft.com/office/drawing/2014/main" id="{12A2589B-4864-5147-9D3C-58718FB055A8}"/>
                </a:ext>
              </a:extLst>
            </p:cNvPr>
            <p:cNvSpPr/>
            <p:nvPr/>
          </p:nvSpPr>
          <p:spPr>
            <a:xfrm>
              <a:off x="2048325" y="3496300"/>
              <a:ext cx="793225" cy="350400"/>
            </a:xfrm>
            <a:custGeom>
              <a:avLst/>
              <a:gdLst/>
              <a:ahLst/>
              <a:cxnLst/>
              <a:rect l="l" t="t" r="r" b="b"/>
              <a:pathLst>
                <a:path w="31729" h="14016" extrusionOk="0">
                  <a:moveTo>
                    <a:pt x="0" y="0"/>
                  </a:moveTo>
                  <a:lnTo>
                    <a:pt x="0" y="14015"/>
                  </a:lnTo>
                  <a:lnTo>
                    <a:pt x="31729" y="14015"/>
                  </a:lnTo>
                  <a:lnTo>
                    <a:pt x="317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32;p53">
              <a:extLst>
                <a:ext uri="{FF2B5EF4-FFF2-40B4-BE49-F238E27FC236}">
                  <a16:creationId xmlns:a16="http://schemas.microsoft.com/office/drawing/2014/main" id="{3C751623-0F16-E84F-8276-0C5E3D3EC13A}"/>
                </a:ext>
              </a:extLst>
            </p:cNvPr>
            <p:cNvSpPr/>
            <p:nvPr/>
          </p:nvSpPr>
          <p:spPr>
            <a:xfrm>
              <a:off x="2083900" y="3529600"/>
              <a:ext cx="340525" cy="283800"/>
            </a:xfrm>
            <a:custGeom>
              <a:avLst/>
              <a:gdLst/>
              <a:ahLst/>
              <a:cxnLst/>
              <a:rect l="l" t="t" r="r" b="b"/>
              <a:pathLst>
                <a:path w="13621" h="11352" extrusionOk="0">
                  <a:moveTo>
                    <a:pt x="1" y="0"/>
                  </a:moveTo>
                  <a:lnTo>
                    <a:pt x="1" y="11352"/>
                  </a:lnTo>
                  <a:lnTo>
                    <a:pt x="13621" y="11352"/>
                  </a:lnTo>
                  <a:lnTo>
                    <a:pt x="13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33;p53">
              <a:extLst>
                <a:ext uri="{FF2B5EF4-FFF2-40B4-BE49-F238E27FC236}">
                  <a16:creationId xmlns:a16="http://schemas.microsoft.com/office/drawing/2014/main" id="{8D5E149A-51E7-AE45-82D8-7EAAF9B569FB}"/>
                </a:ext>
              </a:extLst>
            </p:cNvPr>
            <p:cNvSpPr/>
            <p:nvPr/>
          </p:nvSpPr>
          <p:spPr>
            <a:xfrm>
              <a:off x="2455200" y="3529600"/>
              <a:ext cx="350750" cy="283800"/>
            </a:xfrm>
            <a:custGeom>
              <a:avLst/>
              <a:gdLst/>
              <a:ahLst/>
              <a:cxnLst/>
              <a:rect l="l" t="t" r="r" b="b"/>
              <a:pathLst>
                <a:path w="14030" h="11352" extrusionOk="0">
                  <a:moveTo>
                    <a:pt x="0" y="0"/>
                  </a:moveTo>
                  <a:lnTo>
                    <a:pt x="0" y="11352"/>
                  </a:lnTo>
                  <a:lnTo>
                    <a:pt x="14029" y="11352"/>
                  </a:lnTo>
                  <a:lnTo>
                    <a:pt x="140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34;p53">
              <a:extLst>
                <a:ext uri="{FF2B5EF4-FFF2-40B4-BE49-F238E27FC236}">
                  <a16:creationId xmlns:a16="http://schemas.microsoft.com/office/drawing/2014/main" id="{3C54CBC6-1B7C-F241-B0CC-BC6A1FD6E316}"/>
                </a:ext>
              </a:extLst>
            </p:cNvPr>
            <p:cNvSpPr/>
            <p:nvPr/>
          </p:nvSpPr>
          <p:spPr>
            <a:xfrm>
              <a:off x="1814750" y="3529975"/>
              <a:ext cx="233600" cy="291500"/>
            </a:xfrm>
            <a:custGeom>
              <a:avLst/>
              <a:gdLst/>
              <a:ahLst/>
              <a:cxnLst/>
              <a:rect l="l" t="t" r="r" b="b"/>
              <a:pathLst>
                <a:path w="9344" h="11660" extrusionOk="0">
                  <a:moveTo>
                    <a:pt x="4063" y="1"/>
                  </a:moveTo>
                  <a:cubicBezTo>
                    <a:pt x="1818" y="1"/>
                    <a:pt x="0" y="1820"/>
                    <a:pt x="0" y="4063"/>
                  </a:cubicBezTo>
                  <a:lnTo>
                    <a:pt x="0" y="7597"/>
                  </a:lnTo>
                  <a:cubicBezTo>
                    <a:pt x="0" y="9840"/>
                    <a:pt x="1818" y="11659"/>
                    <a:pt x="4063" y="11659"/>
                  </a:cubicBezTo>
                  <a:lnTo>
                    <a:pt x="9343" y="11659"/>
                  </a:lnTo>
                  <a:lnTo>
                    <a:pt x="93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35;p53">
              <a:extLst>
                <a:ext uri="{FF2B5EF4-FFF2-40B4-BE49-F238E27FC236}">
                  <a16:creationId xmlns:a16="http://schemas.microsoft.com/office/drawing/2014/main" id="{7E7183BB-881F-CD42-8074-201699BBD5E2}"/>
                </a:ext>
              </a:extLst>
            </p:cNvPr>
            <p:cNvSpPr/>
            <p:nvPr/>
          </p:nvSpPr>
          <p:spPr>
            <a:xfrm>
              <a:off x="2215675" y="4148400"/>
              <a:ext cx="631025" cy="107075"/>
            </a:xfrm>
            <a:custGeom>
              <a:avLst/>
              <a:gdLst/>
              <a:ahLst/>
              <a:cxnLst/>
              <a:rect l="l" t="t" r="r" b="b"/>
              <a:pathLst>
                <a:path w="25241" h="4283" extrusionOk="0">
                  <a:moveTo>
                    <a:pt x="0" y="0"/>
                  </a:moveTo>
                  <a:lnTo>
                    <a:pt x="25240" y="0"/>
                  </a:lnTo>
                  <a:lnTo>
                    <a:pt x="25240" y="4282"/>
                  </a:lnTo>
                  <a:lnTo>
                    <a:pt x="4971" y="4282"/>
                  </a:lnTo>
                  <a:cubicBezTo>
                    <a:pt x="3534" y="4282"/>
                    <a:pt x="2198" y="3540"/>
                    <a:pt x="1440" y="23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36;p53">
              <a:extLst>
                <a:ext uri="{FF2B5EF4-FFF2-40B4-BE49-F238E27FC236}">
                  <a16:creationId xmlns:a16="http://schemas.microsoft.com/office/drawing/2014/main" id="{CA71ED32-5639-F342-83BC-980179C9B4DA}"/>
                </a:ext>
              </a:extLst>
            </p:cNvPr>
            <p:cNvSpPr/>
            <p:nvPr/>
          </p:nvSpPr>
          <p:spPr>
            <a:xfrm>
              <a:off x="4771825" y="3846675"/>
              <a:ext cx="1020350" cy="408800"/>
            </a:xfrm>
            <a:custGeom>
              <a:avLst/>
              <a:gdLst/>
              <a:ahLst/>
              <a:cxnLst/>
              <a:rect l="l" t="t" r="r" b="b"/>
              <a:pathLst>
                <a:path w="40814" h="16352" extrusionOk="0">
                  <a:moveTo>
                    <a:pt x="1" y="0"/>
                  </a:moveTo>
                  <a:lnTo>
                    <a:pt x="1" y="16351"/>
                  </a:lnTo>
                  <a:lnTo>
                    <a:pt x="40813" y="16351"/>
                  </a:lnTo>
                  <a:lnTo>
                    <a:pt x="40813" y="9981"/>
                  </a:lnTo>
                  <a:cubicBezTo>
                    <a:pt x="40813" y="7334"/>
                    <a:pt x="39761" y="4796"/>
                    <a:pt x="37890" y="2923"/>
                  </a:cubicBezTo>
                  <a:cubicBezTo>
                    <a:pt x="36018" y="1052"/>
                    <a:pt x="33479" y="0"/>
                    <a:pt x="308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37;p53">
              <a:extLst>
                <a:ext uri="{FF2B5EF4-FFF2-40B4-BE49-F238E27FC236}">
                  <a16:creationId xmlns:a16="http://schemas.microsoft.com/office/drawing/2014/main" id="{66C8EAE3-B342-B747-B5A4-E7770C0EB294}"/>
                </a:ext>
              </a:extLst>
            </p:cNvPr>
            <p:cNvSpPr/>
            <p:nvPr/>
          </p:nvSpPr>
          <p:spPr>
            <a:xfrm>
              <a:off x="4776950" y="3496300"/>
              <a:ext cx="793250" cy="350400"/>
            </a:xfrm>
            <a:custGeom>
              <a:avLst/>
              <a:gdLst/>
              <a:ahLst/>
              <a:cxnLst/>
              <a:rect l="l" t="t" r="r" b="b"/>
              <a:pathLst>
                <a:path w="31730" h="14016" extrusionOk="0">
                  <a:moveTo>
                    <a:pt x="1" y="0"/>
                  </a:moveTo>
                  <a:lnTo>
                    <a:pt x="1" y="14015"/>
                  </a:lnTo>
                  <a:lnTo>
                    <a:pt x="31729" y="14015"/>
                  </a:lnTo>
                  <a:lnTo>
                    <a:pt x="317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38;p53">
              <a:extLst>
                <a:ext uri="{FF2B5EF4-FFF2-40B4-BE49-F238E27FC236}">
                  <a16:creationId xmlns:a16="http://schemas.microsoft.com/office/drawing/2014/main" id="{C92EC4BC-D7B6-B94A-9A3A-5A31296787A6}"/>
                </a:ext>
              </a:extLst>
            </p:cNvPr>
            <p:cNvSpPr/>
            <p:nvPr/>
          </p:nvSpPr>
          <p:spPr>
            <a:xfrm>
              <a:off x="5194075" y="3529600"/>
              <a:ext cx="340525" cy="283800"/>
            </a:xfrm>
            <a:custGeom>
              <a:avLst/>
              <a:gdLst/>
              <a:ahLst/>
              <a:cxnLst/>
              <a:rect l="l" t="t" r="r" b="b"/>
              <a:pathLst>
                <a:path w="13621" h="11352" extrusionOk="0">
                  <a:moveTo>
                    <a:pt x="1" y="0"/>
                  </a:moveTo>
                  <a:lnTo>
                    <a:pt x="1" y="11352"/>
                  </a:lnTo>
                  <a:lnTo>
                    <a:pt x="13621" y="11352"/>
                  </a:lnTo>
                  <a:lnTo>
                    <a:pt x="13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39;p53">
              <a:extLst>
                <a:ext uri="{FF2B5EF4-FFF2-40B4-BE49-F238E27FC236}">
                  <a16:creationId xmlns:a16="http://schemas.microsoft.com/office/drawing/2014/main" id="{E9A2476F-7937-9241-9174-C8A8E8BACBD8}"/>
                </a:ext>
              </a:extLst>
            </p:cNvPr>
            <p:cNvSpPr/>
            <p:nvPr/>
          </p:nvSpPr>
          <p:spPr>
            <a:xfrm>
              <a:off x="4812575" y="3529600"/>
              <a:ext cx="350775" cy="283800"/>
            </a:xfrm>
            <a:custGeom>
              <a:avLst/>
              <a:gdLst/>
              <a:ahLst/>
              <a:cxnLst/>
              <a:rect l="l" t="t" r="r" b="b"/>
              <a:pathLst>
                <a:path w="14031" h="11352" extrusionOk="0">
                  <a:moveTo>
                    <a:pt x="0" y="0"/>
                  </a:moveTo>
                  <a:lnTo>
                    <a:pt x="0" y="11352"/>
                  </a:lnTo>
                  <a:lnTo>
                    <a:pt x="14031" y="11352"/>
                  </a:lnTo>
                  <a:lnTo>
                    <a:pt x="14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40;p53">
              <a:extLst>
                <a:ext uri="{FF2B5EF4-FFF2-40B4-BE49-F238E27FC236}">
                  <a16:creationId xmlns:a16="http://schemas.microsoft.com/office/drawing/2014/main" id="{BC46A90F-9823-504E-B751-518FAD3149F4}"/>
                </a:ext>
              </a:extLst>
            </p:cNvPr>
            <p:cNvSpPr/>
            <p:nvPr/>
          </p:nvSpPr>
          <p:spPr>
            <a:xfrm>
              <a:off x="5570175" y="3529975"/>
              <a:ext cx="233600" cy="291500"/>
            </a:xfrm>
            <a:custGeom>
              <a:avLst/>
              <a:gdLst/>
              <a:ahLst/>
              <a:cxnLst/>
              <a:rect l="l" t="t" r="r" b="b"/>
              <a:pathLst>
                <a:path w="9344" h="11660" extrusionOk="0">
                  <a:moveTo>
                    <a:pt x="0" y="1"/>
                  </a:moveTo>
                  <a:lnTo>
                    <a:pt x="0" y="11659"/>
                  </a:lnTo>
                  <a:lnTo>
                    <a:pt x="5281" y="11659"/>
                  </a:lnTo>
                  <a:lnTo>
                    <a:pt x="5281" y="11658"/>
                  </a:lnTo>
                  <a:cubicBezTo>
                    <a:pt x="7525" y="11658"/>
                    <a:pt x="9344" y="9840"/>
                    <a:pt x="9344" y="7595"/>
                  </a:cubicBezTo>
                  <a:lnTo>
                    <a:pt x="9344" y="4063"/>
                  </a:lnTo>
                  <a:cubicBezTo>
                    <a:pt x="9344" y="1819"/>
                    <a:pt x="7525" y="1"/>
                    <a:pt x="5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41;p53">
              <a:extLst>
                <a:ext uri="{FF2B5EF4-FFF2-40B4-BE49-F238E27FC236}">
                  <a16:creationId xmlns:a16="http://schemas.microsoft.com/office/drawing/2014/main" id="{F9CA55BB-86A3-2B45-8891-461130BBD244}"/>
                </a:ext>
              </a:extLst>
            </p:cNvPr>
            <p:cNvSpPr/>
            <p:nvPr/>
          </p:nvSpPr>
          <p:spPr>
            <a:xfrm>
              <a:off x="4771850" y="4148400"/>
              <a:ext cx="631025" cy="107075"/>
            </a:xfrm>
            <a:custGeom>
              <a:avLst/>
              <a:gdLst/>
              <a:ahLst/>
              <a:cxnLst/>
              <a:rect l="l" t="t" r="r" b="b"/>
              <a:pathLst>
                <a:path w="25241" h="4283" extrusionOk="0">
                  <a:moveTo>
                    <a:pt x="25241" y="0"/>
                  </a:moveTo>
                  <a:lnTo>
                    <a:pt x="1" y="0"/>
                  </a:lnTo>
                  <a:lnTo>
                    <a:pt x="1" y="4282"/>
                  </a:lnTo>
                  <a:lnTo>
                    <a:pt x="20270" y="4282"/>
                  </a:lnTo>
                  <a:cubicBezTo>
                    <a:pt x="21706" y="4282"/>
                    <a:pt x="23042" y="3540"/>
                    <a:pt x="23800" y="23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42;p53">
              <a:extLst>
                <a:ext uri="{FF2B5EF4-FFF2-40B4-BE49-F238E27FC236}">
                  <a16:creationId xmlns:a16="http://schemas.microsoft.com/office/drawing/2014/main" id="{F33AF6CD-696D-8146-9431-7054F22FDBEF}"/>
                </a:ext>
              </a:extLst>
            </p:cNvPr>
            <p:cNvSpPr/>
            <p:nvPr/>
          </p:nvSpPr>
          <p:spPr>
            <a:xfrm>
              <a:off x="2841525" y="2510425"/>
              <a:ext cx="1930350" cy="1837525"/>
            </a:xfrm>
            <a:custGeom>
              <a:avLst/>
              <a:gdLst/>
              <a:ahLst/>
              <a:cxnLst/>
              <a:rect l="l" t="t" r="r" b="b"/>
              <a:pathLst>
                <a:path w="77214" h="73501" extrusionOk="0">
                  <a:moveTo>
                    <a:pt x="16185" y="1"/>
                  </a:moveTo>
                  <a:cubicBezTo>
                    <a:pt x="11893" y="1"/>
                    <a:pt x="7776" y="1706"/>
                    <a:pt x="4741" y="4741"/>
                  </a:cubicBezTo>
                  <a:cubicBezTo>
                    <a:pt x="1706" y="7776"/>
                    <a:pt x="1" y="11892"/>
                    <a:pt x="1" y="16184"/>
                  </a:cubicBezTo>
                  <a:lnTo>
                    <a:pt x="1" y="73500"/>
                  </a:lnTo>
                  <a:lnTo>
                    <a:pt x="77214" y="73500"/>
                  </a:lnTo>
                  <a:lnTo>
                    <a:pt x="77214" y="16184"/>
                  </a:lnTo>
                  <a:cubicBezTo>
                    <a:pt x="77214" y="11892"/>
                    <a:pt x="75508" y="7776"/>
                    <a:pt x="72474" y="4741"/>
                  </a:cubicBezTo>
                  <a:cubicBezTo>
                    <a:pt x="69438" y="1706"/>
                    <a:pt x="65322" y="1"/>
                    <a:pt x="61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43;p53">
              <a:extLst>
                <a:ext uri="{FF2B5EF4-FFF2-40B4-BE49-F238E27FC236}">
                  <a16:creationId xmlns:a16="http://schemas.microsoft.com/office/drawing/2014/main" id="{338C0D41-D3AB-A042-820B-16C9D490A84A}"/>
                </a:ext>
              </a:extLst>
            </p:cNvPr>
            <p:cNvSpPr/>
            <p:nvPr/>
          </p:nvSpPr>
          <p:spPr>
            <a:xfrm>
              <a:off x="2926000" y="2571275"/>
              <a:ext cx="1776625" cy="1776675"/>
            </a:xfrm>
            <a:custGeom>
              <a:avLst/>
              <a:gdLst/>
              <a:ahLst/>
              <a:cxnLst/>
              <a:rect l="l" t="t" r="r" b="b"/>
              <a:pathLst>
                <a:path w="71065" h="71067" extrusionOk="0">
                  <a:moveTo>
                    <a:pt x="6809" y="8611"/>
                  </a:moveTo>
                  <a:lnTo>
                    <a:pt x="6809" y="62456"/>
                  </a:lnTo>
                  <a:lnTo>
                    <a:pt x="5139" y="62456"/>
                  </a:lnTo>
                  <a:lnTo>
                    <a:pt x="5139" y="8611"/>
                  </a:lnTo>
                  <a:close/>
                  <a:moveTo>
                    <a:pt x="10147" y="8611"/>
                  </a:moveTo>
                  <a:lnTo>
                    <a:pt x="10147" y="62456"/>
                  </a:lnTo>
                  <a:lnTo>
                    <a:pt x="8478" y="62456"/>
                  </a:lnTo>
                  <a:lnTo>
                    <a:pt x="8478" y="8611"/>
                  </a:lnTo>
                  <a:close/>
                  <a:moveTo>
                    <a:pt x="13808" y="8611"/>
                  </a:moveTo>
                  <a:lnTo>
                    <a:pt x="13806" y="62456"/>
                  </a:lnTo>
                  <a:lnTo>
                    <a:pt x="12157" y="62456"/>
                  </a:lnTo>
                  <a:lnTo>
                    <a:pt x="12157" y="8611"/>
                  </a:lnTo>
                  <a:close/>
                  <a:moveTo>
                    <a:pt x="17163" y="8611"/>
                  </a:moveTo>
                  <a:lnTo>
                    <a:pt x="17164" y="62456"/>
                  </a:lnTo>
                  <a:lnTo>
                    <a:pt x="15494" y="62456"/>
                  </a:lnTo>
                  <a:lnTo>
                    <a:pt x="15494" y="8611"/>
                  </a:lnTo>
                  <a:close/>
                  <a:moveTo>
                    <a:pt x="20824" y="8611"/>
                  </a:moveTo>
                  <a:lnTo>
                    <a:pt x="20824" y="62456"/>
                  </a:lnTo>
                  <a:lnTo>
                    <a:pt x="19174" y="62456"/>
                  </a:lnTo>
                  <a:lnTo>
                    <a:pt x="19174" y="8611"/>
                  </a:lnTo>
                  <a:close/>
                  <a:moveTo>
                    <a:pt x="24162" y="8611"/>
                  </a:moveTo>
                  <a:lnTo>
                    <a:pt x="24163" y="62456"/>
                  </a:lnTo>
                  <a:lnTo>
                    <a:pt x="22512" y="62456"/>
                  </a:lnTo>
                  <a:lnTo>
                    <a:pt x="22512" y="8611"/>
                  </a:lnTo>
                  <a:close/>
                  <a:moveTo>
                    <a:pt x="27841" y="8611"/>
                  </a:moveTo>
                  <a:lnTo>
                    <a:pt x="27841" y="62456"/>
                  </a:lnTo>
                  <a:lnTo>
                    <a:pt x="26172" y="62456"/>
                  </a:lnTo>
                  <a:lnTo>
                    <a:pt x="26172" y="8611"/>
                  </a:lnTo>
                  <a:close/>
                  <a:moveTo>
                    <a:pt x="31179" y="8611"/>
                  </a:moveTo>
                  <a:lnTo>
                    <a:pt x="31179" y="62456"/>
                  </a:lnTo>
                  <a:lnTo>
                    <a:pt x="29530" y="62456"/>
                  </a:lnTo>
                  <a:lnTo>
                    <a:pt x="29530" y="8611"/>
                  </a:lnTo>
                  <a:close/>
                  <a:moveTo>
                    <a:pt x="34859" y="8611"/>
                  </a:moveTo>
                  <a:lnTo>
                    <a:pt x="34859" y="62456"/>
                  </a:lnTo>
                  <a:lnTo>
                    <a:pt x="33190" y="62456"/>
                  </a:lnTo>
                  <a:lnTo>
                    <a:pt x="33190" y="8611"/>
                  </a:lnTo>
                  <a:close/>
                  <a:moveTo>
                    <a:pt x="38197" y="8611"/>
                  </a:moveTo>
                  <a:lnTo>
                    <a:pt x="38197" y="62456"/>
                  </a:lnTo>
                  <a:lnTo>
                    <a:pt x="36527" y="62456"/>
                  </a:lnTo>
                  <a:lnTo>
                    <a:pt x="36527" y="8611"/>
                  </a:lnTo>
                  <a:close/>
                  <a:moveTo>
                    <a:pt x="41857" y="8611"/>
                  </a:moveTo>
                  <a:lnTo>
                    <a:pt x="41857" y="62456"/>
                  </a:lnTo>
                  <a:lnTo>
                    <a:pt x="40207" y="62456"/>
                  </a:lnTo>
                  <a:lnTo>
                    <a:pt x="40207" y="8611"/>
                  </a:lnTo>
                  <a:close/>
                  <a:moveTo>
                    <a:pt x="45214" y="8611"/>
                  </a:moveTo>
                  <a:lnTo>
                    <a:pt x="45214" y="62456"/>
                  </a:lnTo>
                  <a:lnTo>
                    <a:pt x="43545" y="62456"/>
                  </a:lnTo>
                  <a:lnTo>
                    <a:pt x="43545" y="8611"/>
                  </a:lnTo>
                  <a:close/>
                  <a:moveTo>
                    <a:pt x="48875" y="8611"/>
                  </a:moveTo>
                  <a:lnTo>
                    <a:pt x="48875" y="62456"/>
                  </a:lnTo>
                  <a:lnTo>
                    <a:pt x="47224" y="62456"/>
                  </a:lnTo>
                  <a:lnTo>
                    <a:pt x="47224" y="8611"/>
                  </a:lnTo>
                  <a:close/>
                  <a:moveTo>
                    <a:pt x="52212" y="8611"/>
                  </a:moveTo>
                  <a:lnTo>
                    <a:pt x="52212" y="62456"/>
                  </a:lnTo>
                  <a:lnTo>
                    <a:pt x="50562" y="62456"/>
                  </a:lnTo>
                  <a:lnTo>
                    <a:pt x="50562" y="8611"/>
                  </a:lnTo>
                  <a:close/>
                  <a:moveTo>
                    <a:pt x="55891" y="8611"/>
                  </a:moveTo>
                  <a:lnTo>
                    <a:pt x="55891" y="62456"/>
                  </a:lnTo>
                  <a:lnTo>
                    <a:pt x="54223" y="62456"/>
                  </a:lnTo>
                  <a:lnTo>
                    <a:pt x="54223" y="8611"/>
                  </a:lnTo>
                  <a:close/>
                  <a:moveTo>
                    <a:pt x="59230" y="8611"/>
                  </a:moveTo>
                  <a:lnTo>
                    <a:pt x="59230" y="62456"/>
                  </a:lnTo>
                  <a:lnTo>
                    <a:pt x="57579" y="62456"/>
                  </a:lnTo>
                  <a:lnTo>
                    <a:pt x="57579" y="8611"/>
                  </a:lnTo>
                  <a:close/>
                  <a:moveTo>
                    <a:pt x="62567" y="8611"/>
                  </a:moveTo>
                  <a:lnTo>
                    <a:pt x="62567" y="62456"/>
                  </a:lnTo>
                  <a:lnTo>
                    <a:pt x="60918" y="62456"/>
                  </a:lnTo>
                  <a:lnTo>
                    <a:pt x="60918" y="8611"/>
                  </a:lnTo>
                  <a:close/>
                  <a:moveTo>
                    <a:pt x="65924" y="8611"/>
                  </a:moveTo>
                  <a:lnTo>
                    <a:pt x="65924" y="62456"/>
                  </a:lnTo>
                  <a:lnTo>
                    <a:pt x="64255" y="62456"/>
                  </a:lnTo>
                  <a:lnTo>
                    <a:pt x="64255" y="8611"/>
                  </a:lnTo>
                  <a:close/>
                  <a:moveTo>
                    <a:pt x="15913" y="1"/>
                  </a:moveTo>
                  <a:cubicBezTo>
                    <a:pt x="7131" y="1"/>
                    <a:pt x="1" y="7132"/>
                    <a:pt x="1" y="15913"/>
                  </a:cubicBezTo>
                  <a:lnTo>
                    <a:pt x="1" y="63403"/>
                  </a:lnTo>
                  <a:cubicBezTo>
                    <a:pt x="1" y="67633"/>
                    <a:pt x="3433" y="71066"/>
                    <a:pt x="7643" y="71066"/>
                  </a:cubicBezTo>
                  <a:lnTo>
                    <a:pt x="63402" y="71066"/>
                  </a:lnTo>
                  <a:cubicBezTo>
                    <a:pt x="67631" y="71066"/>
                    <a:pt x="71064" y="67633"/>
                    <a:pt x="71064" y="63403"/>
                  </a:cubicBezTo>
                  <a:lnTo>
                    <a:pt x="71064" y="15913"/>
                  </a:lnTo>
                  <a:cubicBezTo>
                    <a:pt x="71064" y="7132"/>
                    <a:pt x="63933" y="1"/>
                    <a:pt x="551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44;p53">
              <a:extLst>
                <a:ext uri="{FF2B5EF4-FFF2-40B4-BE49-F238E27FC236}">
                  <a16:creationId xmlns:a16="http://schemas.microsoft.com/office/drawing/2014/main" id="{D6AC7F15-5726-4441-8C6A-4AD9D70041F5}"/>
                </a:ext>
              </a:extLst>
            </p:cNvPr>
            <p:cNvSpPr/>
            <p:nvPr/>
          </p:nvSpPr>
          <p:spPr>
            <a:xfrm>
              <a:off x="3054475" y="1576775"/>
              <a:ext cx="1556350" cy="201700"/>
            </a:xfrm>
            <a:custGeom>
              <a:avLst/>
              <a:gdLst/>
              <a:ahLst/>
              <a:cxnLst/>
              <a:rect l="l" t="t" r="r" b="b"/>
              <a:pathLst>
                <a:path w="62254" h="8068" extrusionOk="0">
                  <a:moveTo>
                    <a:pt x="8069" y="0"/>
                  </a:moveTo>
                  <a:cubicBezTo>
                    <a:pt x="3613" y="0"/>
                    <a:pt x="0" y="3613"/>
                    <a:pt x="0" y="8067"/>
                  </a:cubicBezTo>
                  <a:lnTo>
                    <a:pt x="62254" y="8067"/>
                  </a:lnTo>
                  <a:cubicBezTo>
                    <a:pt x="62254" y="3613"/>
                    <a:pt x="58641" y="0"/>
                    <a:pt x="54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45;p53">
              <a:extLst>
                <a:ext uri="{FF2B5EF4-FFF2-40B4-BE49-F238E27FC236}">
                  <a16:creationId xmlns:a16="http://schemas.microsoft.com/office/drawing/2014/main" id="{7642EAF7-8797-2C42-8D4C-2D25E24671C7}"/>
                </a:ext>
              </a:extLst>
            </p:cNvPr>
            <p:cNvSpPr/>
            <p:nvPr/>
          </p:nvSpPr>
          <p:spPr>
            <a:xfrm>
              <a:off x="3174175" y="1204175"/>
              <a:ext cx="1257100" cy="381950"/>
            </a:xfrm>
            <a:custGeom>
              <a:avLst/>
              <a:gdLst/>
              <a:ahLst/>
              <a:cxnLst/>
              <a:rect l="l" t="t" r="r" b="b"/>
              <a:pathLst>
                <a:path w="50284" h="15278" extrusionOk="0">
                  <a:moveTo>
                    <a:pt x="3099" y="0"/>
                  </a:moveTo>
                  <a:cubicBezTo>
                    <a:pt x="1387" y="0"/>
                    <a:pt x="0" y="1387"/>
                    <a:pt x="0" y="3100"/>
                  </a:cubicBezTo>
                  <a:lnTo>
                    <a:pt x="0" y="12179"/>
                  </a:lnTo>
                  <a:cubicBezTo>
                    <a:pt x="0" y="13704"/>
                    <a:pt x="1106" y="14966"/>
                    <a:pt x="2554" y="15231"/>
                  </a:cubicBezTo>
                  <a:cubicBezTo>
                    <a:pt x="2735" y="15262"/>
                    <a:pt x="2917" y="15277"/>
                    <a:pt x="3100" y="15277"/>
                  </a:cubicBezTo>
                  <a:lnTo>
                    <a:pt x="47201" y="15277"/>
                  </a:lnTo>
                  <a:cubicBezTo>
                    <a:pt x="48898" y="15277"/>
                    <a:pt x="50284" y="13891"/>
                    <a:pt x="50284" y="12179"/>
                  </a:cubicBezTo>
                  <a:lnTo>
                    <a:pt x="50284" y="3100"/>
                  </a:lnTo>
                  <a:cubicBezTo>
                    <a:pt x="50284" y="1386"/>
                    <a:pt x="48898" y="0"/>
                    <a:pt x="47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46;p53">
              <a:extLst>
                <a:ext uri="{FF2B5EF4-FFF2-40B4-BE49-F238E27FC236}">
                  <a16:creationId xmlns:a16="http://schemas.microsoft.com/office/drawing/2014/main" id="{D5DD8E94-0FF3-4042-B896-E30C3853C035}"/>
                </a:ext>
              </a:extLst>
            </p:cNvPr>
            <p:cNvSpPr/>
            <p:nvPr/>
          </p:nvSpPr>
          <p:spPr>
            <a:xfrm>
              <a:off x="3155125" y="1438300"/>
              <a:ext cx="276950" cy="276950"/>
            </a:xfrm>
            <a:custGeom>
              <a:avLst/>
              <a:gdLst/>
              <a:ahLst/>
              <a:cxnLst/>
              <a:rect l="l" t="t" r="r" b="b"/>
              <a:pathLst>
                <a:path w="11078" h="11078" extrusionOk="0">
                  <a:moveTo>
                    <a:pt x="11077" y="5539"/>
                  </a:moveTo>
                  <a:cubicBezTo>
                    <a:pt x="11077" y="8598"/>
                    <a:pt x="8598" y="11077"/>
                    <a:pt x="5538" y="11077"/>
                  </a:cubicBezTo>
                  <a:cubicBezTo>
                    <a:pt x="2480" y="11077"/>
                    <a:pt x="1" y="8598"/>
                    <a:pt x="1" y="5539"/>
                  </a:cubicBezTo>
                  <a:cubicBezTo>
                    <a:pt x="1" y="2480"/>
                    <a:pt x="2480" y="0"/>
                    <a:pt x="5540" y="0"/>
                  </a:cubicBezTo>
                  <a:cubicBezTo>
                    <a:pt x="8598" y="0"/>
                    <a:pt x="11077" y="2480"/>
                    <a:pt x="11077" y="55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47;p53">
              <a:extLst>
                <a:ext uri="{FF2B5EF4-FFF2-40B4-BE49-F238E27FC236}">
                  <a16:creationId xmlns:a16="http://schemas.microsoft.com/office/drawing/2014/main" id="{5860B277-735F-0E4A-BBFC-69B5B28FE53D}"/>
                </a:ext>
              </a:extLst>
            </p:cNvPr>
            <p:cNvSpPr/>
            <p:nvPr/>
          </p:nvSpPr>
          <p:spPr>
            <a:xfrm>
              <a:off x="3183200" y="1466175"/>
              <a:ext cx="221150" cy="221150"/>
            </a:xfrm>
            <a:custGeom>
              <a:avLst/>
              <a:gdLst/>
              <a:ahLst/>
              <a:cxnLst/>
              <a:rect l="l" t="t" r="r" b="b"/>
              <a:pathLst>
                <a:path w="8846" h="8846" extrusionOk="0">
                  <a:moveTo>
                    <a:pt x="4423" y="0"/>
                  </a:moveTo>
                  <a:cubicBezTo>
                    <a:pt x="1978" y="0"/>
                    <a:pt x="1" y="1979"/>
                    <a:pt x="1" y="4423"/>
                  </a:cubicBezTo>
                  <a:cubicBezTo>
                    <a:pt x="1" y="5622"/>
                    <a:pt x="468" y="6682"/>
                    <a:pt x="1246" y="7491"/>
                  </a:cubicBezTo>
                  <a:cubicBezTo>
                    <a:pt x="2040" y="8332"/>
                    <a:pt x="3176" y="8846"/>
                    <a:pt x="4423" y="8846"/>
                  </a:cubicBezTo>
                  <a:cubicBezTo>
                    <a:pt x="6852" y="8846"/>
                    <a:pt x="8846" y="6869"/>
                    <a:pt x="8846" y="4423"/>
                  </a:cubicBezTo>
                  <a:cubicBezTo>
                    <a:pt x="8846" y="2400"/>
                    <a:pt x="7491" y="701"/>
                    <a:pt x="5637" y="172"/>
                  </a:cubicBezTo>
                  <a:cubicBezTo>
                    <a:pt x="5243" y="60"/>
                    <a:pt x="4833" y="2"/>
                    <a:pt x="4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48;p53">
              <a:extLst>
                <a:ext uri="{FF2B5EF4-FFF2-40B4-BE49-F238E27FC236}">
                  <a16:creationId xmlns:a16="http://schemas.microsoft.com/office/drawing/2014/main" id="{F4C9EEB5-AF52-F143-B42A-5FB1DD003C59}"/>
                </a:ext>
              </a:extLst>
            </p:cNvPr>
            <p:cNvSpPr/>
            <p:nvPr/>
          </p:nvSpPr>
          <p:spPr>
            <a:xfrm>
              <a:off x="3494600" y="1438300"/>
              <a:ext cx="276950" cy="276950"/>
            </a:xfrm>
            <a:custGeom>
              <a:avLst/>
              <a:gdLst/>
              <a:ahLst/>
              <a:cxnLst/>
              <a:rect l="l" t="t" r="r" b="b"/>
              <a:pathLst>
                <a:path w="11078" h="11078" extrusionOk="0">
                  <a:moveTo>
                    <a:pt x="11077" y="5539"/>
                  </a:moveTo>
                  <a:cubicBezTo>
                    <a:pt x="11077" y="8598"/>
                    <a:pt x="8598" y="11077"/>
                    <a:pt x="5539" y="11077"/>
                  </a:cubicBezTo>
                  <a:cubicBezTo>
                    <a:pt x="2481" y="11077"/>
                    <a:pt x="1" y="8598"/>
                    <a:pt x="1" y="5539"/>
                  </a:cubicBezTo>
                  <a:cubicBezTo>
                    <a:pt x="1" y="2480"/>
                    <a:pt x="2481" y="0"/>
                    <a:pt x="5539" y="0"/>
                  </a:cubicBezTo>
                  <a:cubicBezTo>
                    <a:pt x="8598" y="0"/>
                    <a:pt x="11077" y="2480"/>
                    <a:pt x="11077" y="55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49;p53">
              <a:extLst>
                <a:ext uri="{FF2B5EF4-FFF2-40B4-BE49-F238E27FC236}">
                  <a16:creationId xmlns:a16="http://schemas.microsoft.com/office/drawing/2014/main" id="{62E87CBC-2EE2-7B49-8510-F98901002811}"/>
                </a:ext>
              </a:extLst>
            </p:cNvPr>
            <p:cNvSpPr/>
            <p:nvPr/>
          </p:nvSpPr>
          <p:spPr>
            <a:xfrm>
              <a:off x="3522675" y="1466175"/>
              <a:ext cx="221150" cy="221150"/>
            </a:xfrm>
            <a:custGeom>
              <a:avLst/>
              <a:gdLst/>
              <a:ahLst/>
              <a:cxnLst/>
              <a:rect l="l" t="t" r="r" b="b"/>
              <a:pathLst>
                <a:path w="8846" h="8846" extrusionOk="0">
                  <a:moveTo>
                    <a:pt x="4423" y="0"/>
                  </a:moveTo>
                  <a:cubicBezTo>
                    <a:pt x="1977" y="0"/>
                    <a:pt x="0" y="1979"/>
                    <a:pt x="0" y="4423"/>
                  </a:cubicBezTo>
                  <a:cubicBezTo>
                    <a:pt x="0" y="5622"/>
                    <a:pt x="467" y="6682"/>
                    <a:pt x="1246" y="7491"/>
                  </a:cubicBezTo>
                  <a:cubicBezTo>
                    <a:pt x="2041" y="8332"/>
                    <a:pt x="3178" y="8846"/>
                    <a:pt x="4423" y="8846"/>
                  </a:cubicBezTo>
                  <a:cubicBezTo>
                    <a:pt x="6852" y="8846"/>
                    <a:pt x="8846" y="6869"/>
                    <a:pt x="8846" y="4423"/>
                  </a:cubicBezTo>
                  <a:cubicBezTo>
                    <a:pt x="8846" y="2400"/>
                    <a:pt x="7490" y="701"/>
                    <a:pt x="5637" y="172"/>
                  </a:cubicBezTo>
                  <a:cubicBezTo>
                    <a:pt x="5242" y="60"/>
                    <a:pt x="4833" y="2"/>
                    <a:pt x="4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50;p53">
              <a:extLst>
                <a:ext uri="{FF2B5EF4-FFF2-40B4-BE49-F238E27FC236}">
                  <a16:creationId xmlns:a16="http://schemas.microsoft.com/office/drawing/2014/main" id="{E18068DA-B459-7245-AD20-46FFEFF512E5}"/>
                </a:ext>
              </a:extLst>
            </p:cNvPr>
            <p:cNvSpPr/>
            <p:nvPr/>
          </p:nvSpPr>
          <p:spPr>
            <a:xfrm>
              <a:off x="3834075" y="1438300"/>
              <a:ext cx="276925" cy="276950"/>
            </a:xfrm>
            <a:custGeom>
              <a:avLst/>
              <a:gdLst/>
              <a:ahLst/>
              <a:cxnLst/>
              <a:rect l="l" t="t" r="r" b="b"/>
              <a:pathLst>
                <a:path w="11077" h="11078" extrusionOk="0">
                  <a:moveTo>
                    <a:pt x="11077" y="5539"/>
                  </a:moveTo>
                  <a:cubicBezTo>
                    <a:pt x="11077" y="8598"/>
                    <a:pt x="8598" y="11077"/>
                    <a:pt x="5539" y="11077"/>
                  </a:cubicBezTo>
                  <a:cubicBezTo>
                    <a:pt x="2481" y="11077"/>
                    <a:pt x="0" y="8598"/>
                    <a:pt x="0" y="5539"/>
                  </a:cubicBezTo>
                  <a:cubicBezTo>
                    <a:pt x="0" y="2480"/>
                    <a:pt x="2481" y="0"/>
                    <a:pt x="5539" y="0"/>
                  </a:cubicBezTo>
                  <a:cubicBezTo>
                    <a:pt x="8598" y="0"/>
                    <a:pt x="11077" y="2480"/>
                    <a:pt x="11077" y="55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51;p53">
              <a:extLst>
                <a:ext uri="{FF2B5EF4-FFF2-40B4-BE49-F238E27FC236}">
                  <a16:creationId xmlns:a16="http://schemas.microsoft.com/office/drawing/2014/main" id="{B15DA849-8DC2-E640-9C2A-097C0C72330A}"/>
                </a:ext>
              </a:extLst>
            </p:cNvPr>
            <p:cNvSpPr/>
            <p:nvPr/>
          </p:nvSpPr>
          <p:spPr>
            <a:xfrm>
              <a:off x="3862150" y="1466175"/>
              <a:ext cx="221150" cy="221150"/>
            </a:xfrm>
            <a:custGeom>
              <a:avLst/>
              <a:gdLst/>
              <a:ahLst/>
              <a:cxnLst/>
              <a:rect l="l" t="t" r="r" b="b"/>
              <a:pathLst>
                <a:path w="8846" h="8846" extrusionOk="0">
                  <a:moveTo>
                    <a:pt x="4423" y="0"/>
                  </a:moveTo>
                  <a:cubicBezTo>
                    <a:pt x="1978" y="0"/>
                    <a:pt x="0" y="1979"/>
                    <a:pt x="0" y="4423"/>
                  </a:cubicBezTo>
                  <a:cubicBezTo>
                    <a:pt x="0" y="5622"/>
                    <a:pt x="467" y="6682"/>
                    <a:pt x="1245" y="7491"/>
                  </a:cubicBezTo>
                  <a:cubicBezTo>
                    <a:pt x="2040" y="8332"/>
                    <a:pt x="3177" y="8846"/>
                    <a:pt x="4423" y="8846"/>
                  </a:cubicBezTo>
                  <a:cubicBezTo>
                    <a:pt x="6851" y="8846"/>
                    <a:pt x="8845" y="6869"/>
                    <a:pt x="8845" y="4423"/>
                  </a:cubicBezTo>
                  <a:cubicBezTo>
                    <a:pt x="8845" y="2400"/>
                    <a:pt x="7490" y="701"/>
                    <a:pt x="5637" y="172"/>
                  </a:cubicBezTo>
                  <a:cubicBezTo>
                    <a:pt x="5242" y="60"/>
                    <a:pt x="4833" y="2"/>
                    <a:pt x="4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52;p53">
              <a:extLst>
                <a:ext uri="{FF2B5EF4-FFF2-40B4-BE49-F238E27FC236}">
                  <a16:creationId xmlns:a16="http://schemas.microsoft.com/office/drawing/2014/main" id="{17A4447E-D939-6E4E-97A7-63AFA043B5D7}"/>
                </a:ext>
              </a:extLst>
            </p:cNvPr>
            <p:cNvSpPr/>
            <p:nvPr/>
          </p:nvSpPr>
          <p:spPr>
            <a:xfrm>
              <a:off x="4173575" y="1438300"/>
              <a:ext cx="276925" cy="276950"/>
            </a:xfrm>
            <a:custGeom>
              <a:avLst/>
              <a:gdLst/>
              <a:ahLst/>
              <a:cxnLst/>
              <a:rect l="l" t="t" r="r" b="b"/>
              <a:pathLst>
                <a:path w="11077" h="11078" extrusionOk="0">
                  <a:moveTo>
                    <a:pt x="11077" y="5539"/>
                  </a:moveTo>
                  <a:cubicBezTo>
                    <a:pt x="11077" y="8598"/>
                    <a:pt x="8597" y="11077"/>
                    <a:pt x="5538" y="11077"/>
                  </a:cubicBezTo>
                  <a:cubicBezTo>
                    <a:pt x="2480" y="11077"/>
                    <a:pt x="0" y="8598"/>
                    <a:pt x="0" y="5539"/>
                  </a:cubicBezTo>
                  <a:cubicBezTo>
                    <a:pt x="0" y="2480"/>
                    <a:pt x="2480" y="0"/>
                    <a:pt x="5538" y="0"/>
                  </a:cubicBezTo>
                  <a:cubicBezTo>
                    <a:pt x="8597" y="0"/>
                    <a:pt x="11077" y="2480"/>
                    <a:pt x="11077" y="55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53;p53">
              <a:extLst>
                <a:ext uri="{FF2B5EF4-FFF2-40B4-BE49-F238E27FC236}">
                  <a16:creationId xmlns:a16="http://schemas.microsoft.com/office/drawing/2014/main" id="{6F59837B-4756-8F41-AC9C-19D325DB5041}"/>
                </a:ext>
              </a:extLst>
            </p:cNvPr>
            <p:cNvSpPr/>
            <p:nvPr/>
          </p:nvSpPr>
          <p:spPr>
            <a:xfrm>
              <a:off x="4201600" y="1466175"/>
              <a:ext cx="221175" cy="221150"/>
            </a:xfrm>
            <a:custGeom>
              <a:avLst/>
              <a:gdLst/>
              <a:ahLst/>
              <a:cxnLst/>
              <a:rect l="l" t="t" r="r" b="b"/>
              <a:pathLst>
                <a:path w="8847" h="8846" extrusionOk="0">
                  <a:moveTo>
                    <a:pt x="4424" y="0"/>
                  </a:moveTo>
                  <a:cubicBezTo>
                    <a:pt x="1979" y="0"/>
                    <a:pt x="1" y="1979"/>
                    <a:pt x="1" y="4423"/>
                  </a:cubicBezTo>
                  <a:cubicBezTo>
                    <a:pt x="1" y="5622"/>
                    <a:pt x="468" y="6682"/>
                    <a:pt x="1248" y="7491"/>
                  </a:cubicBezTo>
                  <a:cubicBezTo>
                    <a:pt x="2041" y="8332"/>
                    <a:pt x="3178" y="8846"/>
                    <a:pt x="4424" y="8846"/>
                  </a:cubicBezTo>
                  <a:cubicBezTo>
                    <a:pt x="6854" y="8846"/>
                    <a:pt x="8846" y="6869"/>
                    <a:pt x="8846" y="4423"/>
                  </a:cubicBezTo>
                  <a:cubicBezTo>
                    <a:pt x="8846" y="2400"/>
                    <a:pt x="7491" y="701"/>
                    <a:pt x="5638" y="172"/>
                  </a:cubicBezTo>
                  <a:cubicBezTo>
                    <a:pt x="5243" y="60"/>
                    <a:pt x="4834" y="2"/>
                    <a:pt x="4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54;p53">
              <a:extLst>
                <a:ext uri="{FF2B5EF4-FFF2-40B4-BE49-F238E27FC236}">
                  <a16:creationId xmlns:a16="http://schemas.microsoft.com/office/drawing/2014/main" id="{18FF3DD2-0CE2-5C4A-93E3-4DBC5902F442}"/>
                </a:ext>
              </a:extLst>
            </p:cNvPr>
            <p:cNvSpPr/>
            <p:nvPr/>
          </p:nvSpPr>
          <p:spPr>
            <a:xfrm>
              <a:off x="3126100" y="4433050"/>
              <a:ext cx="1301025" cy="450200"/>
            </a:xfrm>
            <a:custGeom>
              <a:avLst/>
              <a:gdLst/>
              <a:ahLst/>
              <a:cxnLst/>
              <a:rect l="l" t="t" r="r" b="b"/>
              <a:pathLst>
                <a:path w="52041" h="18008" extrusionOk="0">
                  <a:moveTo>
                    <a:pt x="0" y="1"/>
                  </a:moveTo>
                  <a:lnTo>
                    <a:pt x="0" y="18007"/>
                  </a:lnTo>
                  <a:lnTo>
                    <a:pt x="52040" y="18007"/>
                  </a:lnTo>
                  <a:lnTo>
                    <a:pt x="52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190;p32">
            <a:extLst>
              <a:ext uri="{FF2B5EF4-FFF2-40B4-BE49-F238E27FC236}">
                <a16:creationId xmlns:a16="http://schemas.microsoft.com/office/drawing/2014/main" id="{A17F20B0-377D-3247-BAC2-7192A90E3712}"/>
              </a:ext>
            </a:extLst>
          </p:cNvPr>
          <p:cNvSpPr/>
          <p:nvPr/>
        </p:nvSpPr>
        <p:spPr>
          <a:xfrm>
            <a:off x="6695188" y="539225"/>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558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3"/>
          <p:cNvSpPr/>
          <p:nvPr/>
        </p:nvSpPr>
        <p:spPr>
          <a:xfrm>
            <a:off x="2900362" y="0"/>
            <a:ext cx="3343275" cy="3924300"/>
          </a:xfrm>
          <a:prstGeom prst="rect">
            <a:avLst/>
          </a:prstGeom>
          <a:solidFill>
            <a:schemeClr val="tx1">
              <a:lumMod val="95000"/>
              <a:alpha val="70000"/>
            </a:schemeClr>
          </a:solidFill>
          <a:ln>
            <a:noFill/>
          </a:ln>
        </p:spPr>
        <p:txBody>
          <a:bodyPr spcFirstLastPara="1" wrap="square" lIns="68569" tIns="34275" rIns="68569" bIns="34275" anchor="ctr" anchorCtr="0">
            <a:noAutofit/>
          </a:bodyPr>
          <a:lstStyle/>
          <a:p>
            <a:pPr algn="ctr"/>
            <a:endParaRPr sz="1350" dirty="0">
              <a:solidFill>
                <a:schemeClr val="lt1"/>
              </a:solidFill>
              <a:latin typeface="Malgun Gothic"/>
              <a:ea typeface="Malgun Gothic"/>
              <a:cs typeface="Malgun Gothic"/>
              <a:sym typeface="Malgun Gothic"/>
            </a:endParaRPr>
          </a:p>
        </p:txBody>
      </p:sp>
      <p:sp>
        <p:nvSpPr>
          <p:cNvPr id="589" name="Google Shape;589;p13"/>
          <p:cNvSpPr/>
          <p:nvPr/>
        </p:nvSpPr>
        <p:spPr>
          <a:xfrm>
            <a:off x="2367013" y="2287059"/>
            <a:ext cx="4651444" cy="1592713"/>
          </a:xfrm>
          <a:prstGeom prst="rect">
            <a:avLst/>
          </a:prstGeom>
          <a:noFill/>
          <a:ln>
            <a:noFill/>
          </a:ln>
        </p:spPr>
        <p:txBody>
          <a:bodyPr spcFirstLastPara="1" wrap="square" lIns="68569" tIns="34275" rIns="68569" bIns="34275" anchor="t" anchorCtr="0">
            <a:spAutoFit/>
          </a:bodyPr>
          <a:lstStyle/>
          <a:p>
            <a:pPr algn="ctr">
              <a:lnSpc>
                <a:spcPct val="150000"/>
              </a:lnSpc>
              <a:buClr>
                <a:schemeClr val="lt1"/>
              </a:buClr>
              <a:buSzPts val="4800"/>
            </a:pPr>
            <a:r>
              <a:rPr lang="en-US" sz="3600" b="1" i="1" dirty="0">
                <a:solidFill>
                  <a:schemeClr val="lt1"/>
                </a:solidFill>
                <a:latin typeface="Calibri" panose="020F0502020204030204" pitchFamily="34" charset="0"/>
                <a:ea typeface="Calibri"/>
                <a:cs typeface="Calibri" panose="020F0502020204030204" pitchFamily="34" charset="0"/>
                <a:sym typeface="Calibri"/>
              </a:rPr>
              <a:t>Thank You</a:t>
            </a:r>
            <a:endParaRPr sz="1050" i="1" dirty="0">
              <a:latin typeface="Calibri" panose="020F0502020204030204" pitchFamily="34" charset="0"/>
              <a:cs typeface="Calibri" panose="020F0502020204030204" pitchFamily="34" charset="0"/>
            </a:endParaRPr>
          </a:p>
          <a:p>
            <a:pPr algn="ctr">
              <a:lnSpc>
                <a:spcPct val="150000"/>
              </a:lnSpc>
              <a:buClr>
                <a:schemeClr val="lt1"/>
              </a:buClr>
              <a:buSzPts val="4000"/>
            </a:pPr>
            <a:r>
              <a:rPr lang="en-US" sz="3000" b="1" i="1" dirty="0">
                <a:solidFill>
                  <a:schemeClr val="lt1"/>
                </a:solidFill>
                <a:latin typeface="Calibri" panose="020F0502020204030204" pitchFamily="34" charset="0"/>
                <a:ea typeface="Calibri"/>
                <a:cs typeface="Calibri" panose="020F0502020204030204" pitchFamily="34" charset="0"/>
                <a:sym typeface="Calibri"/>
              </a:rPr>
              <a:t>Group 3 </a:t>
            </a:r>
            <a:endParaRPr sz="3000" b="1"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4" name="Google Shape;1652;p57">
            <a:extLst>
              <a:ext uri="{FF2B5EF4-FFF2-40B4-BE49-F238E27FC236}">
                <a16:creationId xmlns:a16="http://schemas.microsoft.com/office/drawing/2014/main" id="{4FE686D4-BB7E-42BC-A376-CECB4A3423A0}"/>
              </a:ext>
            </a:extLst>
          </p:cNvPr>
          <p:cNvGrpSpPr/>
          <p:nvPr/>
        </p:nvGrpSpPr>
        <p:grpSpPr>
          <a:xfrm flipH="1">
            <a:off x="3397423" y="1024280"/>
            <a:ext cx="2349151" cy="1067593"/>
            <a:chOff x="1079185" y="1689961"/>
            <a:chExt cx="3884439" cy="1763596"/>
          </a:xfrm>
        </p:grpSpPr>
        <p:sp>
          <p:nvSpPr>
            <p:cNvPr id="5" name="Google Shape;1653;p57">
              <a:extLst>
                <a:ext uri="{FF2B5EF4-FFF2-40B4-BE49-F238E27FC236}">
                  <a16:creationId xmlns:a16="http://schemas.microsoft.com/office/drawing/2014/main" id="{3043AA6B-CBAE-4021-875F-D8259D8636FD}"/>
                </a:ext>
              </a:extLst>
            </p:cNvPr>
            <p:cNvSpPr/>
            <p:nvPr/>
          </p:nvSpPr>
          <p:spPr>
            <a:xfrm>
              <a:off x="3747351" y="2731281"/>
              <a:ext cx="1137884" cy="505765"/>
            </a:xfrm>
            <a:custGeom>
              <a:avLst/>
              <a:gdLst/>
              <a:ahLst/>
              <a:cxnLst/>
              <a:rect l="l" t="t" r="r" b="b"/>
              <a:pathLst>
                <a:path w="59661" h="26518" extrusionOk="0">
                  <a:moveTo>
                    <a:pt x="0" y="0"/>
                  </a:moveTo>
                  <a:lnTo>
                    <a:pt x="0" y="26518"/>
                  </a:lnTo>
                  <a:lnTo>
                    <a:pt x="59661" y="26518"/>
                  </a:lnTo>
                  <a:lnTo>
                    <a:pt x="596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6" name="Google Shape;1654;p57">
              <a:extLst>
                <a:ext uri="{FF2B5EF4-FFF2-40B4-BE49-F238E27FC236}">
                  <a16:creationId xmlns:a16="http://schemas.microsoft.com/office/drawing/2014/main" id="{C92AF6EE-168D-4A4A-99E2-9E35EA0F2B00}"/>
                </a:ext>
              </a:extLst>
            </p:cNvPr>
            <p:cNvSpPr/>
            <p:nvPr/>
          </p:nvSpPr>
          <p:spPr>
            <a:xfrm>
              <a:off x="1357853" y="2845144"/>
              <a:ext cx="2842356" cy="320799"/>
            </a:xfrm>
            <a:custGeom>
              <a:avLst/>
              <a:gdLst/>
              <a:ahLst/>
              <a:cxnLst/>
              <a:rect l="l" t="t" r="r" b="b"/>
              <a:pathLst>
                <a:path w="149029" h="16820" extrusionOk="0">
                  <a:moveTo>
                    <a:pt x="2968" y="0"/>
                  </a:moveTo>
                  <a:cubicBezTo>
                    <a:pt x="1328" y="0"/>
                    <a:pt x="1" y="1228"/>
                    <a:pt x="1" y="2740"/>
                  </a:cubicBezTo>
                  <a:lnTo>
                    <a:pt x="1" y="14081"/>
                  </a:lnTo>
                  <a:cubicBezTo>
                    <a:pt x="1" y="15592"/>
                    <a:pt x="1328" y="16820"/>
                    <a:pt x="2968" y="16820"/>
                  </a:cubicBezTo>
                  <a:lnTo>
                    <a:pt x="146061" y="16820"/>
                  </a:lnTo>
                  <a:cubicBezTo>
                    <a:pt x="147699" y="16820"/>
                    <a:pt x="149029" y="15592"/>
                    <a:pt x="149029" y="14081"/>
                  </a:cubicBezTo>
                  <a:lnTo>
                    <a:pt x="149029" y="2740"/>
                  </a:lnTo>
                  <a:cubicBezTo>
                    <a:pt x="149029" y="1228"/>
                    <a:pt x="147699" y="0"/>
                    <a:pt x="1460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7" name="Google Shape;1655;p57">
              <a:extLst>
                <a:ext uri="{FF2B5EF4-FFF2-40B4-BE49-F238E27FC236}">
                  <a16:creationId xmlns:a16="http://schemas.microsoft.com/office/drawing/2014/main" id="{25B50D6D-7ABA-432D-888F-B0076E65A8EB}"/>
                </a:ext>
              </a:extLst>
            </p:cNvPr>
            <p:cNvSpPr/>
            <p:nvPr/>
          </p:nvSpPr>
          <p:spPr>
            <a:xfrm>
              <a:off x="3982038" y="2150638"/>
              <a:ext cx="894100" cy="927458"/>
            </a:xfrm>
            <a:custGeom>
              <a:avLst/>
              <a:gdLst/>
              <a:ahLst/>
              <a:cxnLst/>
              <a:rect l="l" t="t" r="r" b="b"/>
              <a:pathLst>
                <a:path w="46879" h="48628" extrusionOk="0">
                  <a:moveTo>
                    <a:pt x="1" y="0"/>
                  </a:moveTo>
                  <a:lnTo>
                    <a:pt x="1" y="43149"/>
                  </a:lnTo>
                  <a:lnTo>
                    <a:pt x="12577" y="43149"/>
                  </a:lnTo>
                  <a:cubicBezTo>
                    <a:pt x="12577" y="43149"/>
                    <a:pt x="14686" y="37030"/>
                    <a:pt x="23663" y="37030"/>
                  </a:cubicBezTo>
                  <a:cubicBezTo>
                    <a:pt x="24034" y="37030"/>
                    <a:pt x="24416" y="37041"/>
                    <a:pt x="24811" y="37062"/>
                  </a:cubicBezTo>
                  <a:cubicBezTo>
                    <a:pt x="36453" y="37702"/>
                    <a:pt x="37746" y="48628"/>
                    <a:pt x="37746" y="48628"/>
                  </a:cubicBezTo>
                  <a:lnTo>
                    <a:pt x="46878" y="48628"/>
                  </a:lnTo>
                  <a:lnTo>
                    <a:pt x="46878" y="20395"/>
                  </a:lnTo>
                  <a:lnTo>
                    <a:pt x="31962" y="14916"/>
                  </a:lnTo>
                  <a:lnTo>
                    <a:pt x="25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8" name="Google Shape;1656;p57">
              <a:extLst>
                <a:ext uri="{FF2B5EF4-FFF2-40B4-BE49-F238E27FC236}">
                  <a16:creationId xmlns:a16="http://schemas.microsoft.com/office/drawing/2014/main" id="{8C7EEBD7-6BD2-4AC0-9F23-8AD83205CC81}"/>
                </a:ext>
              </a:extLst>
            </p:cNvPr>
            <p:cNvSpPr/>
            <p:nvPr/>
          </p:nvSpPr>
          <p:spPr>
            <a:xfrm>
              <a:off x="4086041" y="2713105"/>
              <a:ext cx="752849" cy="367127"/>
            </a:xfrm>
            <a:custGeom>
              <a:avLst/>
              <a:gdLst/>
              <a:ahLst/>
              <a:cxnLst/>
              <a:rect l="l" t="t" r="r" b="b"/>
              <a:pathLst>
                <a:path w="39473" h="19249" extrusionOk="0">
                  <a:moveTo>
                    <a:pt x="19211" y="1"/>
                  </a:moveTo>
                  <a:cubicBezTo>
                    <a:pt x="10289" y="1"/>
                    <a:pt x="2716" y="5763"/>
                    <a:pt x="0" y="13769"/>
                  </a:cubicBezTo>
                  <a:lnTo>
                    <a:pt x="7131" y="13769"/>
                  </a:lnTo>
                  <a:cubicBezTo>
                    <a:pt x="7131" y="13769"/>
                    <a:pt x="9238" y="7651"/>
                    <a:pt x="18216" y="7651"/>
                  </a:cubicBezTo>
                  <a:cubicBezTo>
                    <a:pt x="18587" y="7651"/>
                    <a:pt x="18969" y="7661"/>
                    <a:pt x="19364" y="7683"/>
                  </a:cubicBezTo>
                  <a:cubicBezTo>
                    <a:pt x="31006" y="8324"/>
                    <a:pt x="32300" y="19248"/>
                    <a:pt x="32300" y="19248"/>
                  </a:cubicBezTo>
                  <a:lnTo>
                    <a:pt x="39473" y="19248"/>
                  </a:lnTo>
                  <a:cubicBezTo>
                    <a:pt x="38931" y="8526"/>
                    <a:pt x="30066" y="1"/>
                    <a:pt x="192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9" name="Google Shape;1657;p57">
              <a:extLst>
                <a:ext uri="{FF2B5EF4-FFF2-40B4-BE49-F238E27FC236}">
                  <a16:creationId xmlns:a16="http://schemas.microsoft.com/office/drawing/2014/main" id="{8D69EEBB-BCD3-4D95-A288-8CC37D277753}"/>
                </a:ext>
              </a:extLst>
            </p:cNvPr>
            <p:cNvSpPr/>
            <p:nvPr/>
          </p:nvSpPr>
          <p:spPr>
            <a:xfrm>
              <a:off x="4885216" y="2997552"/>
              <a:ext cx="78407" cy="278668"/>
            </a:xfrm>
            <a:custGeom>
              <a:avLst/>
              <a:gdLst/>
              <a:ahLst/>
              <a:cxnLst/>
              <a:rect l="l" t="t" r="r" b="b"/>
              <a:pathLst>
                <a:path w="4111" h="14611" extrusionOk="0">
                  <a:moveTo>
                    <a:pt x="1" y="0"/>
                  </a:moveTo>
                  <a:lnTo>
                    <a:pt x="1" y="14611"/>
                  </a:lnTo>
                  <a:lnTo>
                    <a:pt x="4110" y="14611"/>
                  </a:lnTo>
                  <a:lnTo>
                    <a:pt x="4110" y="0"/>
                  </a:lnTo>
                  <a:close/>
                </a:path>
              </a:pathLst>
            </a:custGeom>
            <a:solidFill>
              <a:srgbClr val="5148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0" name="Google Shape;1658;p57">
              <a:extLst>
                <a:ext uri="{FF2B5EF4-FFF2-40B4-BE49-F238E27FC236}">
                  <a16:creationId xmlns:a16="http://schemas.microsoft.com/office/drawing/2014/main" id="{5FE6D3A8-AD31-4DC8-BCB0-F037644F2939}"/>
                </a:ext>
              </a:extLst>
            </p:cNvPr>
            <p:cNvSpPr/>
            <p:nvPr/>
          </p:nvSpPr>
          <p:spPr>
            <a:xfrm>
              <a:off x="4885216" y="2666625"/>
              <a:ext cx="39194" cy="357056"/>
            </a:xfrm>
            <a:custGeom>
              <a:avLst/>
              <a:gdLst/>
              <a:ahLst/>
              <a:cxnLst/>
              <a:rect l="l" t="t" r="r" b="b"/>
              <a:pathLst>
                <a:path w="2055" h="18721" extrusionOk="0">
                  <a:moveTo>
                    <a:pt x="1" y="1"/>
                  </a:moveTo>
                  <a:lnTo>
                    <a:pt x="1" y="18721"/>
                  </a:lnTo>
                  <a:lnTo>
                    <a:pt x="2055" y="18721"/>
                  </a:lnTo>
                  <a:lnTo>
                    <a:pt x="2055" y="1"/>
                  </a:lnTo>
                  <a:close/>
                </a:path>
              </a:pathLst>
            </a:custGeom>
            <a:solidFill>
              <a:srgbClr val="5148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1" name="Google Shape;1659;p57">
              <a:extLst>
                <a:ext uri="{FF2B5EF4-FFF2-40B4-BE49-F238E27FC236}">
                  <a16:creationId xmlns:a16="http://schemas.microsoft.com/office/drawing/2014/main" id="{0E785990-8AF8-44B2-9C3A-1A0B5D9DBFB5}"/>
                </a:ext>
              </a:extLst>
            </p:cNvPr>
            <p:cNvSpPr/>
            <p:nvPr/>
          </p:nvSpPr>
          <p:spPr>
            <a:xfrm>
              <a:off x="4194182" y="2904631"/>
              <a:ext cx="522529" cy="522510"/>
            </a:xfrm>
            <a:custGeom>
              <a:avLst/>
              <a:gdLst/>
              <a:ahLst/>
              <a:cxnLst/>
              <a:rect l="l" t="t" r="r" b="b"/>
              <a:pathLst>
                <a:path w="27397" h="27396" extrusionOk="0">
                  <a:moveTo>
                    <a:pt x="13690" y="1"/>
                  </a:moveTo>
                  <a:cubicBezTo>
                    <a:pt x="12967" y="1"/>
                    <a:pt x="12356" y="457"/>
                    <a:pt x="12117" y="1096"/>
                  </a:cubicBezTo>
                  <a:cubicBezTo>
                    <a:pt x="11564" y="1163"/>
                    <a:pt x="11018" y="1267"/>
                    <a:pt x="10481" y="1406"/>
                  </a:cubicBezTo>
                  <a:cubicBezTo>
                    <a:pt x="10160" y="1058"/>
                    <a:pt x="9708" y="858"/>
                    <a:pt x="9237" y="858"/>
                  </a:cubicBezTo>
                  <a:cubicBezTo>
                    <a:pt x="9030" y="858"/>
                    <a:pt x="8819" y="897"/>
                    <a:pt x="8615" y="979"/>
                  </a:cubicBezTo>
                  <a:lnTo>
                    <a:pt x="8599" y="986"/>
                  </a:lnTo>
                  <a:cubicBezTo>
                    <a:pt x="7929" y="1252"/>
                    <a:pt x="7531" y="1902"/>
                    <a:pt x="7545" y="2583"/>
                  </a:cubicBezTo>
                  <a:cubicBezTo>
                    <a:pt x="6971" y="2903"/>
                    <a:pt x="6424" y="3265"/>
                    <a:pt x="5905" y="3668"/>
                  </a:cubicBezTo>
                  <a:cubicBezTo>
                    <a:pt x="5683" y="3567"/>
                    <a:pt x="5443" y="3516"/>
                    <a:pt x="5203" y="3516"/>
                  </a:cubicBezTo>
                  <a:cubicBezTo>
                    <a:pt x="4774" y="3516"/>
                    <a:pt x="4345" y="3679"/>
                    <a:pt x="4018" y="4006"/>
                  </a:cubicBezTo>
                  <a:lnTo>
                    <a:pt x="4006" y="4019"/>
                  </a:lnTo>
                  <a:cubicBezTo>
                    <a:pt x="3494" y="4529"/>
                    <a:pt x="3385" y="5284"/>
                    <a:pt x="3667" y="5906"/>
                  </a:cubicBezTo>
                  <a:cubicBezTo>
                    <a:pt x="3291" y="6390"/>
                    <a:pt x="2950" y="6900"/>
                    <a:pt x="2649" y="7433"/>
                  </a:cubicBezTo>
                  <a:cubicBezTo>
                    <a:pt x="2631" y="7433"/>
                    <a:pt x="2614" y="7432"/>
                    <a:pt x="2597" y="7432"/>
                  </a:cubicBezTo>
                  <a:cubicBezTo>
                    <a:pt x="1934" y="7432"/>
                    <a:pt x="1305" y="7821"/>
                    <a:pt x="1036" y="8472"/>
                  </a:cubicBezTo>
                  <a:lnTo>
                    <a:pt x="1031" y="8487"/>
                  </a:lnTo>
                  <a:cubicBezTo>
                    <a:pt x="754" y="9154"/>
                    <a:pt x="943" y="9892"/>
                    <a:pt x="1440" y="10357"/>
                  </a:cubicBezTo>
                  <a:cubicBezTo>
                    <a:pt x="1284" y="10934"/>
                    <a:pt x="1168" y="11522"/>
                    <a:pt x="1095" y="12115"/>
                  </a:cubicBezTo>
                  <a:cubicBezTo>
                    <a:pt x="457" y="12355"/>
                    <a:pt x="1" y="12967"/>
                    <a:pt x="1" y="13689"/>
                  </a:cubicBezTo>
                  <a:lnTo>
                    <a:pt x="1" y="13707"/>
                  </a:lnTo>
                  <a:cubicBezTo>
                    <a:pt x="2" y="14409"/>
                    <a:pt x="438" y="15035"/>
                    <a:pt x="1095" y="15280"/>
                  </a:cubicBezTo>
                  <a:cubicBezTo>
                    <a:pt x="1177" y="15948"/>
                    <a:pt x="1313" y="16608"/>
                    <a:pt x="1502" y="17254"/>
                  </a:cubicBezTo>
                  <a:cubicBezTo>
                    <a:pt x="1013" y="17729"/>
                    <a:pt x="838" y="18471"/>
                    <a:pt x="1126" y="19133"/>
                  </a:cubicBezTo>
                  <a:lnTo>
                    <a:pt x="1131" y="19148"/>
                  </a:lnTo>
                  <a:cubicBezTo>
                    <a:pt x="1400" y="19765"/>
                    <a:pt x="2009" y="20160"/>
                    <a:pt x="2677" y="20160"/>
                  </a:cubicBezTo>
                  <a:cubicBezTo>
                    <a:pt x="2704" y="20160"/>
                    <a:pt x="2731" y="20159"/>
                    <a:pt x="2759" y="20158"/>
                  </a:cubicBezTo>
                  <a:cubicBezTo>
                    <a:pt x="3034" y="20620"/>
                    <a:pt x="3337" y="21064"/>
                    <a:pt x="3667" y="21490"/>
                  </a:cubicBezTo>
                  <a:cubicBezTo>
                    <a:pt x="3385" y="22110"/>
                    <a:pt x="3496" y="22868"/>
                    <a:pt x="4006" y="23378"/>
                  </a:cubicBezTo>
                  <a:lnTo>
                    <a:pt x="4018" y="23390"/>
                  </a:lnTo>
                  <a:cubicBezTo>
                    <a:pt x="4345" y="23718"/>
                    <a:pt x="4774" y="23880"/>
                    <a:pt x="5203" y="23880"/>
                  </a:cubicBezTo>
                  <a:cubicBezTo>
                    <a:pt x="5444" y="23880"/>
                    <a:pt x="5684" y="23830"/>
                    <a:pt x="5907" y="23728"/>
                  </a:cubicBezTo>
                  <a:cubicBezTo>
                    <a:pt x="6505" y="24194"/>
                    <a:pt x="7142" y="24604"/>
                    <a:pt x="7814" y="24956"/>
                  </a:cubicBezTo>
                  <a:cubicBezTo>
                    <a:pt x="7817" y="25637"/>
                    <a:pt x="8229" y="26278"/>
                    <a:pt x="8906" y="26530"/>
                  </a:cubicBezTo>
                  <a:lnTo>
                    <a:pt x="8923" y="26536"/>
                  </a:lnTo>
                  <a:cubicBezTo>
                    <a:pt x="9116" y="26608"/>
                    <a:pt x="9313" y="26642"/>
                    <a:pt x="9507" y="26642"/>
                  </a:cubicBezTo>
                  <a:cubicBezTo>
                    <a:pt x="9994" y="26642"/>
                    <a:pt x="10459" y="26427"/>
                    <a:pt x="10779" y="26060"/>
                  </a:cubicBezTo>
                  <a:cubicBezTo>
                    <a:pt x="11220" y="26164"/>
                    <a:pt x="11666" y="26244"/>
                    <a:pt x="12116" y="26301"/>
                  </a:cubicBezTo>
                  <a:cubicBezTo>
                    <a:pt x="12355" y="26939"/>
                    <a:pt x="12967" y="27395"/>
                    <a:pt x="13689" y="27395"/>
                  </a:cubicBezTo>
                  <a:lnTo>
                    <a:pt x="13707" y="27395"/>
                  </a:lnTo>
                  <a:cubicBezTo>
                    <a:pt x="14431" y="27395"/>
                    <a:pt x="15040" y="26939"/>
                    <a:pt x="15281" y="26300"/>
                  </a:cubicBezTo>
                  <a:cubicBezTo>
                    <a:pt x="15832" y="26232"/>
                    <a:pt x="16378" y="26129"/>
                    <a:pt x="16915" y="25990"/>
                  </a:cubicBezTo>
                  <a:cubicBezTo>
                    <a:pt x="17236" y="26337"/>
                    <a:pt x="17688" y="26538"/>
                    <a:pt x="18160" y="26538"/>
                  </a:cubicBezTo>
                  <a:cubicBezTo>
                    <a:pt x="18366" y="26538"/>
                    <a:pt x="18577" y="26499"/>
                    <a:pt x="18781" y="26417"/>
                  </a:cubicBezTo>
                  <a:lnTo>
                    <a:pt x="18797" y="26411"/>
                  </a:lnTo>
                  <a:cubicBezTo>
                    <a:pt x="19447" y="26150"/>
                    <a:pt x="19867" y="25512"/>
                    <a:pt x="19851" y="24812"/>
                  </a:cubicBezTo>
                  <a:cubicBezTo>
                    <a:pt x="20425" y="24493"/>
                    <a:pt x="20974" y="24131"/>
                    <a:pt x="21491" y="23728"/>
                  </a:cubicBezTo>
                  <a:cubicBezTo>
                    <a:pt x="21713" y="23829"/>
                    <a:pt x="21953" y="23880"/>
                    <a:pt x="22193" y="23880"/>
                  </a:cubicBezTo>
                  <a:cubicBezTo>
                    <a:pt x="22622" y="23880"/>
                    <a:pt x="23050" y="23717"/>
                    <a:pt x="23377" y="23390"/>
                  </a:cubicBezTo>
                  <a:lnTo>
                    <a:pt x="23390" y="23378"/>
                  </a:lnTo>
                  <a:cubicBezTo>
                    <a:pt x="23886" y="22880"/>
                    <a:pt x="24020" y="22127"/>
                    <a:pt x="23727" y="21489"/>
                  </a:cubicBezTo>
                  <a:cubicBezTo>
                    <a:pt x="24104" y="21006"/>
                    <a:pt x="24446" y="20496"/>
                    <a:pt x="24747" y="19964"/>
                  </a:cubicBezTo>
                  <a:cubicBezTo>
                    <a:pt x="24765" y="19965"/>
                    <a:pt x="24782" y="19965"/>
                    <a:pt x="24799" y="19965"/>
                  </a:cubicBezTo>
                  <a:cubicBezTo>
                    <a:pt x="25460" y="19965"/>
                    <a:pt x="26090" y="19576"/>
                    <a:pt x="26358" y="18925"/>
                  </a:cubicBezTo>
                  <a:lnTo>
                    <a:pt x="26365" y="18910"/>
                  </a:lnTo>
                  <a:cubicBezTo>
                    <a:pt x="26631" y="18261"/>
                    <a:pt x="26468" y="17517"/>
                    <a:pt x="25956" y="17039"/>
                  </a:cubicBezTo>
                  <a:cubicBezTo>
                    <a:pt x="26112" y="16462"/>
                    <a:pt x="26227" y="15874"/>
                    <a:pt x="26300" y="15280"/>
                  </a:cubicBezTo>
                  <a:cubicBezTo>
                    <a:pt x="26939" y="15041"/>
                    <a:pt x="27395" y="14429"/>
                    <a:pt x="27395" y="13707"/>
                  </a:cubicBezTo>
                  <a:lnTo>
                    <a:pt x="27395" y="13689"/>
                  </a:lnTo>
                  <a:cubicBezTo>
                    <a:pt x="27397" y="12970"/>
                    <a:pt x="26940" y="12358"/>
                    <a:pt x="26301" y="12117"/>
                  </a:cubicBezTo>
                  <a:cubicBezTo>
                    <a:pt x="26219" y="11449"/>
                    <a:pt x="26083" y="10789"/>
                    <a:pt x="25895" y="10144"/>
                  </a:cubicBezTo>
                  <a:cubicBezTo>
                    <a:pt x="26385" y="9669"/>
                    <a:pt x="26560" y="8927"/>
                    <a:pt x="26273" y="8266"/>
                  </a:cubicBezTo>
                  <a:lnTo>
                    <a:pt x="26266" y="8247"/>
                  </a:lnTo>
                  <a:cubicBezTo>
                    <a:pt x="25990" y="7612"/>
                    <a:pt x="25369" y="7237"/>
                    <a:pt x="24719" y="7237"/>
                  </a:cubicBezTo>
                  <a:cubicBezTo>
                    <a:pt x="24692" y="7237"/>
                    <a:pt x="24664" y="7238"/>
                    <a:pt x="24637" y="7239"/>
                  </a:cubicBezTo>
                  <a:cubicBezTo>
                    <a:pt x="24363" y="6776"/>
                    <a:pt x="24060" y="6331"/>
                    <a:pt x="23731" y="5906"/>
                  </a:cubicBezTo>
                  <a:cubicBezTo>
                    <a:pt x="24012" y="5286"/>
                    <a:pt x="23903" y="4531"/>
                    <a:pt x="23391" y="4019"/>
                  </a:cubicBezTo>
                  <a:lnTo>
                    <a:pt x="23378" y="4007"/>
                  </a:lnTo>
                  <a:cubicBezTo>
                    <a:pt x="23051" y="3679"/>
                    <a:pt x="22623" y="3516"/>
                    <a:pt x="22194" y="3516"/>
                  </a:cubicBezTo>
                  <a:cubicBezTo>
                    <a:pt x="21954" y="3516"/>
                    <a:pt x="21715" y="3567"/>
                    <a:pt x="21492" y="3668"/>
                  </a:cubicBezTo>
                  <a:cubicBezTo>
                    <a:pt x="20894" y="3202"/>
                    <a:pt x="20255" y="2790"/>
                    <a:pt x="19584" y="2439"/>
                  </a:cubicBezTo>
                  <a:cubicBezTo>
                    <a:pt x="19580" y="1758"/>
                    <a:pt x="19167" y="1118"/>
                    <a:pt x="18492" y="866"/>
                  </a:cubicBezTo>
                  <a:lnTo>
                    <a:pt x="18474" y="859"/>
                  </a:lnTo>
                  <a:cubicBezTo>
                    <a:pt x="18281" y="787"/>
                    <a:pt x="18084" y="753"/>
                    <a:pt x="17891" y="753"/>
                  </a:cubicBezTo>
                  <a:cubicBezTo>
                    <a:pt x="17404" y="753"/>
                    <a:pt x="16938" y="967"/>
                    <a:pt x="16617" y="1335"/>
                  </a:cubicBezTo>
                  <a:cubicBezTo>
                    <a:pt x="16177" y="1231"/>
                    <a:pt x="15731" y="1152"/>
                    <a:pt x="15283" y="1096"/>
                  </a:cubicBezTo>
                  <a:cubicBezTo>
                    <a:pt x="15041" y="457"/>
                    <a:pt x="14431" y="1"/>
                    <a:pt x="13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2" name="Google Shape;1660;p57">
              <a:extLst>
                <a:ext uri="{FF2B5EF4-FFF2-40B4-BE49-F238E27FC236}">
                  <a16:creationId xmlns:a16="http://schemas.microsoft.com/office/drawing/2014/main" id="{26BBB367-6534-40AB-BB4F-1D6A1AF96B20}"/>
                </a:ext>
              </a:extLst>
            </p:cNvPr>
            <p:cNvSpPr/>
            <p:nvPr/>
          </p:nvSpPr>
          <p:spPr>
            <a:xfrm>
              <a:off x="4330626" y="3041114"/>
              <a:ext cx="249621" cy="249640"/>
            </a:xfrm>
            <a:custGeom>
              <a:avLst/>
              <a:gdLst/>
              <a:ahLst/>
              <a:cxnLst/>
              <a:rect l="l" t="t" r="r" b="b"/>
              <a:pathLst>
                <a:path w="13088" h="13089" extrusionOk="0">
                  <a:moveTo>
                    <a:pt x="6545" y="1"/>
                  </a:moveTo>
                  <a:cubicBezTo>
                    <a:pt x="2931" y="1"/>
                    <a:pt x="0" y="2930"/>
                    <a:pt x="0" y="6543"/>
                  </a:cubicBezTo>
                  <a:cubicBezTo>
                    <a:pt x="0" y="10158"/>
                    <a:pt x="2932" y="13088"/>
                    <a:pt x="6545" y="13088"/>
                  </a:cubicBezTo>
                  <a:cubicBezTo>
                    <a:pt x="10157" y="13088"/>
                    <a:pt x="13088" y="10158"/>
                    <a:pt x="13088" y="6543"/>
                  </a:cubicBezTo>
                  <a:cubicBezTo>
                    <a:pt x="13088" y="2929"/>
                    <a:pt x="10159" y="1"/>
                    <a:pt x="65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3" name="Google Shape;1661;p57">
              <a:extLst>
                <a:ext uri="{FF2B5EF4-FFF2-40B4-BE49-F238E27FC236}">
                  <a16:creationId xmlns:a16="http://schemas.microsoft.com/office/drawing/2014/main" id="{4FA86671-66E3-4486-8755-F3F7372CF0CC}"/>
                </a:ext>
              </a:extLst>
            </p:cNvPr>
            <p:cNvSpPr/>
            <p:nvPr/>
          </p:nvSpPr>
          <p:spPr>
            <a:xfrm>
              <a:off x="4386699" y="3097168"/>
              <a:ext cx="137475" cy="137494"/>
            </a:xfrm>
            <a:custGeom>
              <a:avLst/>
              <a:gdLst/>
              <a:ahLst/>
              <a:cxnLst/>
              <a:rect l="l" t="t" r="r" b="b"/>
              <a:pathLst>
                <a:path w="7208" h="7209" extrusionOk="0">
                  <a:moveTo>
                    <a:pt x="3605" y="1"/>
                  </a:moveTo>
                  <a:cubicBezTo>
                    <a:pt x="1615" y="1"/>
                    <a:pt x="0" y="1616"/>
                    <a:pt x="0" y="3604"/>
                  </a:cubicBezTo>
                  <a:cubicBezTo>
                    <a:pt x="0" y="5595"/>
                    <a:pt x="1615" y="7209"/>
                    <a:pt x="3605" y="7209"/>
                  </a:cubicBezTo>
                  <a:cubicBezTo>
                    <a:pt x="5595" y="7209"/>
                    <a:pt x="7208" y="5595"/>
                    <a:pt x="7208" y="3604"/>
                  </a:cubicBezTo>
                  <a:cubicBezTo>
                    <a:pt x="7208" y="1614"/>
                    <a:pt x="5595" y="1"/>
                    <a:pt x="3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4" name="Google Shape;1662;p57">
              <a:extLst>
                <a:ext uri="{FF2B5EF4-FFF2-40B4-BE49-F238E27FC236}">
                  <a16:creationId xmlns:a16="http://schemas.microsoft.com/office/drawing/2014/main" id="{735E1778-382D-4EFF-ACE4-68EC571F52B5}"/>
                </a:ext>
              </a:extLst>
            </p:cNvPr>
            <p:cNvSpPr/>
            <p:nvPr/>
          </p:nvSpPr>
          <p:spPr>
            <a:xfrm>
              <a:off x="4429059" y="3139566"/>
              <a:ext cx="54853" cy="52735"/>
            </a:xfrm>
            <a:custGeom>
              <a:avLst/>
              <a:gdLst/>
              <a:ahLst/>
              <a:cxnLst/>
              <a:rect l="l" t="t" r="r" b="b"/>
              <a:pathLst>
                <a:path w="2876" h="2765" extrusionOk="0">
                  <a:moveTo>
                    <a:pt x="1384" y="0"/>
                  </a:moveTo>
                  <a:cubicBezTo>
                    <a:pt x="621" y="0"/>
                    <a:pt x="2" y="618"/>
                    <a:pt x="2" y="1381"/>
                  </a:cubicBezTo>
                  <a:cubicBezTo>
                    <a:pt x="1" y="1940"/>
                    <a:pt x="338" y="2445"/>
                    <a:pt x="854" y="2659"/>
                  </a:cubicBezTo>
                  <a:cubicBezTo>
                    <a:pt x="1025" y="2730"/>
                    <a:pt x="1206" y="2765"/>
                    <a:pt x="1384" y="2765"/>
                  </a:cubicBezTo>
                  <a:cubicBezTo>
                    <a:pt x="1743" y="2765"/>
                    <a:pt x="2097" y="2625"/>
                    <a:pt x="2360" y="2361"/>
                  </a:cubicBezTo>
                  <a:cubicBezTo>
                    <a:pt x="2757" y="1966"/>
                    <a:pt x="2875" y="1371"/>
                    <a:pt x="2661" y="853"/>
                  </a:cubicBezTo>
                  <a:cubicBezTo>
                    <a:pt x="2446" y="337"/>
                    <a:pt x="1942" y="0"/>
                    <a:pt x="1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5" name="Google Shape;1663;p57">
              <a:extLst>
                <a:ext uri="{FF2B5EF4-FFF2-40B4-BE49-F238E27FC236}">
                  <a16:creationId xmlns:a16="http://schemas.microsoft.com/office/drawing/2014/main" id="{86F50F0C-174E-499F-98A1-F3D7FF316C43}"/>
                </a:ext>
              </a:extLst>
            </p:cNvPr>
            <p:cNvSpPr/>
            <p:nvPr/>
          </p:nvSpPr>
          <p:spPr>
            <a:xfrm>
              <a:off x="2557170" y="3054160"/>
              <a:ext cx="1457253" cy="182886"/>
            </a:xfrm>
            <a:custGeom>
              <a:avLst/>
              <a:gdLst/>
              <a:ahLst/>
              <a:cxnLst/>
              <a:rect l="l" t="t" r="r" b="b"/>
              <a:pathLst>
                <a:path w="76406" h="9589" extrusionOk="0">
                  <a:moveTo>
                    <a:pt x="0" y="0"/>
                  </a:moveTo>
                  <a:lnTo>
                    <a:pt x="0" y="9589"/>
                  </a:lnTo>
                  <a:lnTo>
                    <a:pt x="76405" y="9589"/>
                  </a:lnTo>
                  <a:lnTo>
                    <a:pt x="76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6" name="Google Shape;1664;p57">
              <a:extLst>
                <a:ext uri="{FF2B5EF4-FFF2-40B4-BE49-F238E27FC236}">
                  <a16:creationId xmlns:a16="http://schemas.microsoft.com/office/drawing/2014/main" id="{904245EB-3418-4F53-9ED9-CAF654BD465D}"/>
                </a:ext>
              </a:extLst>
            </p:cNvPr>
            <p:cNvSpPr/>
            <p:nvPr/>
          </p:nvSpPr>
          <p:spPr>
            <a:xfrm>
              <a:off x="3824023" y="1689961"/>
              <a:ext cx="171729" cy="1039089"/>
            </a:xfrm>
            <a:custGeom>
              <a:avLst/>
              <a:gdLst/>
              <a:ahLst/>
              <a:cxnLst/>
              <a:rect l="l" t="t" r="r" b="b"/>
              <a:pathLst>
                <a:path w="9004" h="54481" extrusionOk="0">
                  <a:moveTo>
                    <a:pt x="2740" y="0"/>
                  </a:moveTo>
                  <a:cubicBezTo>
                    <a:pt x="1227" y="0"/>
                    <a:pt x="0" y="1226"/>
                    <a:pt x="0" y="2740"/>
                  </a:cubicBezTo>
                  <a:lnTo>
                    <a:pt x="0" y="51741"/>
                  </a:lnTo>
                  <a:cubicBezTo>
                    <a:pt x="0" y="53254"/>
                    <a:pt x="1227" y="54481"/>
                    <a:pt x="2740" y="54481"/>
                  </a:cubicBezTo>
                  <a:lnTo>
                    <a:pt x="6264" y="54481"/>
                  </a:lnTo>
                  <a:cubicBezTo>
                    <a:pt x="7777" y="54481"/>
                    <a:pt x="9003" y="53254"/>
                    <a:pt x="9003" y="51741"/>
                  </a:cubicBezTo>
                  <a:lnTo>
                    <a:pt x="9003" y="2740"/>
                  </a:lnTo>
                  <a:cubicBezTo>
                    <a:pt x="9003" y="1228"/>
                    <a:pt x="7777" y="0"/>
                    <a:pt x="62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7" name="Google Shape;1665;p57">
              <a:extLst>
                <a:ext uri="{FF2B5EF4-FFF2-40B4-BE49-F238E27FC236}">
                  <a16:creationId xmlns:a16="http://schemas.microsoft.com/office/drawing/2014/main" id="{7624077A-E9C1-4C87-9907-347B20719102}"/>
                </a:ext>
              </a:extLst>
            </p:cNvPr>
            <p:cNvSpPr/>
            <p:nvPr/>
          </p:nvSpPr>
          <p:spPr>
            <a:xfrm>
              <a:off x="3884959" y="2198186"/>
              <a:ext cx="110811" cy="670208"/>
            </a:xfrm>
            <a:custGeom>
              <a:avLst/>
              <a:gdLst/>
              <a:ahLst/>
              <a:cxnLst/>
              <a:rect l="l" t="t" r="r" b="b"/>
              <a:pathLst>
                <a:path w="5810" h="35140" extrusionOk="0">
                  <a:moveTo>
                    <a:pt x="1767" y="0"/>
                  </a:moveTo>
                  <a:cubicBezTo>
                    <a:pt x="792" y="0"/>
                    <a:pt x="2" y="791"/>
                    <a:pt x="1" y="1766"/>
                  </a:cubicBezTo>
                  <a:lnTo>
                    <a:pt x="1" y="33372"/>
                  </a:lnTo>
                  <a:cubicBezTo>
                    <a:pt x="2" y="34348"/>
                    <a:pt x="792" y="35139"/>
                    <a:pt x="1769" y="35139"/>
                  </a:cubicBezTo>
                  <a:lnTo>
                    <a:pt x="4041" y="35139"/>
                  </a:lnTo>
                  <a:cubicBezTo>
                    <a:pt x="5017" y="35139"/>
                    <a:pt x="5808" y="34348"/>
                    <a:pt x="5808" y="33372"/>
                  </a:cubicBezTo>
                  <a:lnTo>
                    <a:pt x="5809" y="1766"/>
                  </a:lnTo>
                  <a:cubicBezTo>
                    <a:pt x="5808" y="791"/>
                    <a:pt x="5018" y="0"/>
                    <a:pt x="4044" y="0"/>
                  </a:cubicBezTo>
                  <a:cubicBezTo>
                    <a:pt x="4043" y="0"/>
                    <a:pt x="4042" y="0"/>
                    <a:pt x="4041" y="0"/>
                  </a:cubicBezTo>
                  <a:lnTo>
                    <a:pt x="1769" y="0"/>
                  </a:lnTo>
                  <a:cubicBezTo>
                    <a:pt x="1768" y="0"/>
                    <a:pt x="1768" y="0"/>
                    <a:pt x="17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8" name="Google Shape;1666;p57">
              <a:extLst>
                <a:ext uri="{FF2B5EF4-FFF2-40B4-BE49-F238E27FC236}">
                  <a16:creationId xmlns:a16="http://schemas.microsoft.com/office/drawing/2014/main" id="{0E94A86A-FBB3-449F-80B9-C278EBFCB7D3}"/>
                </a:ext>
              </a:extLst>
            </p:cNvPr>
            <p:cNvSpPr/>
            <p:nvPr/>
          </p:nvSpPr>
          <p:spPr>
            <a:xfrm>
              <a:off x="3824023" y="1912022"/>
              <a:ext cx="171729" cy="60975"/>
            </a:xfrm>
            <a:custGeom>
              <a:avLst/>
              <a:gdLst/>
              <a:ahLst/>
              <a:cxnLst/>
              <a:rect l="l" t="t" r="r" b="b"/>
              <a:pathLst>
                <a:path w="9004" h="3197" extrusionOk="0">
                  <a:moveTo>
                    <a:pt x="0" y="1"/>
                  </a:moveTo>
                  <a:lnTo>
                    <a:pt x="0" y="3197"/>
                  </a:lnTo>
                  <a:lnTo>
                    <a:pt x="9003" y="3197"/>
                  </a:lnTo>
                  <a:lnTo>
                    <a:pt x="90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19" name="Google Shape;1667;p57">
              <a:extLst>
                <a:ext uri="{FF2B5EF4-FFF2-40B4-BE49-F238E27FC236}">
                  <a16:creationId xmlns:a16="http://schemas.microsoft.com/office/drawing/2014/main" id="{E4CBF2BA-E78F-4CB5-93FD-9D6E8400CD86}"/>
                </a:ext>
              </a:extLst>
            </p:cNvPr>
            <p:cNvSpPr/>
            <p:nvPr/>
          </p:nvSpPr>
          <p:spPr>
            <a:xfrm>
              <a:off x="1079185" y="1689961"/>
              <a:ext cx="2615927" cy="1194396"/>
            </a:xfrm>
            <a:custGeom>
              <a:avLst/>
              <a:gdLst/>
              <a:ahLst/>
              <a:cxnLst/>
              <a:rect l="l" t="t" r="r" b="b"/>
              <a:pathLst>
                <a:path w="137157" h="62624" extrusionOk="0">
                  <a:moveTo>
                    <a:pt x="0" y="0"/>
                  </a:moveTo>
                  <a:lnTo>
                    <a:pt x="0" y="62623"/>
                  </a:lnTo>
                  <a:lnTo>
                    <a:pt x="137156" y="62623"/>
                  </a:lnTo>
                  <a:lnTo>
                    <a:pt x="137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0" name="Google Shape;1668;p57">
              <a:extLst>
                <a:ext uri="{FF2B5EF4-FFF2-40B4-BE49-F238E27FC236}">
                  <a16:creationId xmlns:a16="http://schemas.microsoft.com/office/drawing/2014/main" id="{95F69293-6418-4771-BFA0-5B8744FA37A3}"/>
                </a:ext>
              </a:extLst>
            </p:cNvPr>
            <p:cNvSpPr/>
            <p:nvPr/>
          </p:nvSpPr>
          <p:spPr>
            <a:xfrm>
              <a:off x="1079185" y="1820569"/>
              <a:ext cx="2615927" cy="43562"/>
            </a:xfrm>
            <a:custGeom>
              <a:avLst/>
              <a:gdLst/>
              <a:ahLst/>
              <a:cxnLst/>
              <a:rect l="l" t="t" r="r" b="b"/>
              <a:pathLst>
                <a:path w="137157" h="2284" extrusionOk="0">
                  <a:moveTo>
                    <a:pt x="0" y="0"/>
                  </a:moveTo>
                  <a:lnTo>
                    <a:pt x="0" y="2284"/>
                  </a:lnTo>
                  <a:lnTo>
                    <a:pt x="137156" y="2284"/>
                  </a:lnTo>
                  <a:lnTo>
                    <a:pt x="137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1" name="Google Shape;1669;p57">
              <a:extLst>
                <a:ext uri="{FF2B5EF4-FFF2-40B4-BE49-F238E27FC236}">
                  <a16:creationId xmlns:a16="http://schemas.microsoft.com/office/drawing/2014/main" id="{37EAD25A-4640-4B4D-B678-30C07ACC7129}"/>
                </a:ext>
              </a:extLst>
            </p:cNvPr>
            <p:cNvSpPr/>
            <p:nvPr/>
          </p:nvSpPr>
          <p:spPr>
            <a:xfrm>
              <a:off x="1288162" y="1912022"/>
              <a:ext cx="34884" cy="859121"/>
            </a:xfrm>
            <a:custGeom>
              <a:avLst/>
              <a:gdLst/>
              <a:ahLst/>
              <a:cxnLst/>
              <a:rect l="l" t="t" r="r" b="b"/>
              <a:pathLst>
                <a:path w="1829" h="45045" extrusionOk="0">
                  <a:moveTo>
                    <a:pt x="1" y="1"/>
                  </a:moveTo>
                  <a:lnTo>
                    <a:pt x="1" y="45045"/>
                  </a:lnTo>
                  <a:lnTo>
                    <a:pt x="1828" y="45045"/>
                  </a:lnTo>
                  <a:lnTo>
                    <a:pt x="1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2" name="Google Shape;1670;p57">
              <a:extLst>
                <a:ext uri="{FF2B5EF4-FFF2-40B4-BE49-F238E27FC236}">
                  <a16:creationId xmlns:a16="http://schemas.microsoft.com/office/drawing/2014/main" id="{372D2FB6-E495-4194-844D-047B3C935391}"/>
                </a:ext>
              </a:extLst>
            </p:cNvPr>
            <p:cNvSpPr/>
            <p:nvPr/>
          </p:nvSpPr>
          <p:spPr>
            <a:xfrm>
              <a:off x="1596717" y="1912022"/>
              <a:ext cx="34845" cy="859121"/>
            </a:xfrm>
            <a:custGeom>
              <a:avLst/>
              <a:gdLst/>
              <a:ahLst/>
              <a:cxnLst/>
              <a:rect l="l" t="t" r="r" b="b"/>
              <a:pathLst>
                <a:path w="1827" h="45045" extrusionOk="0">
                  <a:moveTo>
                    <a:pt x="1" y="1"/>
                  </a:moveTo>
                  <a:lnTo>
                    <a:pt x="1" y="45045"/>
                  </a:lnTo>
                  <a:lnTo>
                    <a:pt x="1827" y="45045"/>
                  </a:lnTo>
                  <a:lnTo>
                    <a:pt x="18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3" name="Google Shape;1671;p57">
              <a:extLst>
                <a:ext uri="{FF2B5EF4-FFF2-40B4-BE49-F238E27FC236}">
                  <a16:creationId xmlns:a16="http://schemas.microsoft.com/office/drawing/2014/main" id="{6C0CE9F9-6580-463B-8AF2-A76859F1CB2E}"/>
                </a:ext>
              </a:extLst>
            </p:cNvPr>
            <p:cNvSpPr/>
            <p:nvPr/>
          </p:nvSpPr>
          <p:spPr>
            <a:xfrm>
              <a:off x="1905234" y="1912022"/>
              <a:ext cx="34865" cy="859121"/>
            </a:xfrm>
            <a:custGeom>
              <a:avLst/>
              <a:gdLst/>
              <a:ahLst/>
              <a:cxnLst/>
              <a:rect l="l" t="t" r="r" b="b"/>
              <a:pathLst>
                <a:path w="1828" h="45045" extrusionOk="0">
                  <a:moveTo>
                    <a:pt x="1" y="1"/>
                  </a:moveTo>
                  <a:lnTo>
                    <a:pt x="1" y="45045"/>
                  </a:lnTo>
                  <a:lnTo>
                    <a:pt x="1827" y="45045"/>
                  </a:lnTo>
                  <a:lnTo>
                    <a:pt x="18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4" name="Google Shape;1672;p57">
              <a:extLst>
                <a:ext uri="{FF2B5EF4-FFF2-40B4-BE49-F238E27FC236}">
                  <a16:creationId xmlns:a16="http://schemas.microsoft.com/office/drawing/2014/main" id="{15DBCA65-C55E-4A6D-9CDC-37FDDF121C83}"/>
                </a:ext>
              </a:extLst>
            </p:cNvPr>
            <p:cNvSpPr/>
            <p:nvPr/>
          </p:nvSpPr>
          <p:spPr>
            <a:xfrm>
              <a:off x="2213770" y="1912022"/>
              <a:ext cx="34845" cy="859121"/>
            </a:xfrm>
            <a:custGeom>
              <a:avLst/>
              <a:gdLst/>
              <a:ahLst/>
              <a:cxnLst/>
              <a:rect l="l" t="t" r="r" b="b"/>
              <a:pathLst>
                <a:path w="1827" h="45045" extrusionOk="0">
                  <a:moveTo>
                    <a:pt x="0" y="1"/>
                  </a:moveTo>
                  <a:lnTo>
                    <a:pt x="0" y="45045"/>
                  </a:lnTo>
                  <a:lnTo>
                    <a:pt x="1827" y="45045"/>
                  </a:lnTo>
                  <a:lnTo>
                    <a:pt x="18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5" name="Google Shape;1673;p57">
              <a:extLst>
                <a:ext uri="{FF2B5EF4-FFF2-40B4-BE49-F238E27FC236}">
                  <a16:creationId xmlns:a16="http://schemas.microsoft.com/office/drawing/2014/main" id="{C9D09D92-2C73-4A55-A05D-1979456C92B8}"/>
                </a:ext>
              </a:extLst>
            </p:cNvPr>
            <p:cNvSpPr/>
            <p:nvPr/>
          </p:nvSpPr>
          <p:spPr>
            <a:xfrm>
              <a:off x="2522286" y="1912022"/>
              <a:ext cx="34884" cy="859121"/>
            </a:xfrm>
            <a:custGeom>
              <a:avLst/>
              <a:gdLst/>
              <a:ahLst/>
              <a:cxnLst/>
              <a:rect l="l" t="t" r="r" b="b"/>
              <a:pathLst>
                <a:path w="1829" h="45045" extrusionOk="0">
                  <a:moveTo>
                    <a:pt x="1" y="1"/>
                  </a:moveTo>
                  <a:lnTo>
                    <a:pt x="1" y="45045"/>
                  </a:lnTo>
                  <a:lnTo>
                    <a:pt x="1828" y="45045"/>
                  </a:lnTo>
                  <a:lnTo>
                    <a:pt x="1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6" name="Google Shape;1674;p57">
              <a:extLst>
                <a:ext uri="{FF2B5EF4-FFF2-40B4-BE49-F238E27FC236}">
                  <a16:creationId xmlns:a16="http://schemas.microsoft.com/office/drawing/2014/main" id="{70315F5D-88F6-4A70-92D8-C82E287CBD92}"/>
                </a:ext>
              </a:extLst>
            </p:cNvPr>
            <p:cNvSpPr/>
            <p:nvPr/>
          </p:nvSpPr>
          <p:spPr>
            <a:xfrm>
              <a:off x="2830841" y="1912022"/>
              <a:ext cx="34845" cy="859121"/>
            </a:xfrm>
            <a:custGeom>
              <a:avLst/>
              <a:gdLst/>
              <a:ahLst/>
              <a:cxnLst/>
              <a:rect l="l" t="t" r="r" b="b"/>
              <a:pathLst>
                <a:path w="1827" h="45045" extrusionOk="0">
                  <a:moveTo>
                    <a:pt x="0" y="1"/>
                  </a:moveTo>
                  <a:lnTo>
                    <a:pt x="0" y="45045"/>
                  </a:lnTo>
                  <a:lnTo>
                    <a:pt x="1827" y="45045"/>
                  </a:lnTo>
                  <a:lnTo>
                    <a:pt x="18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7" name="Google Shape;1675;p57">
              <a:extLst>
                <a:ext uri="{FF2B5EF4-FFF2-40B4-BE49-F238E27FC236}">
                  <a16:creationId xmlns:a16="http://schemas.microsoft.com/office/drawing/2014/main" id="{F22B3799-796D-43DE-89B3-E50B67008CCC}"/>
                </a:ext>
              </a:extLst>
            </p:cNvPr>
            <p:cNvSpPr/>
            <p:nvPr/>
          </p:nvSpPr>
          <p:spPr>
            <a:xfrm>
              <a:off x="3139358" y="1912022"/>
              <a:ext cx="34845" cy="859121"/>
            </a:xfrm>
            <a:custGeom>
              <a:avLst/>
              <a:gdLst/>
              <a:ahLst/>
              <a:cxnLst/>
              <a:rect l="l" t="t" r="r" b="b"/>
              <a:pathLst>
                <a:path w="1827" h="45045" extrusionOk="0">
                  <a:moveTo>
                    <a:pt x="1" y="1"/>
                  </a:moveTo>
                  <a:lnTo>
                    <a:pt x="1" y="45045"/>
                  </a:lnTo>
                  <a:lnTo>
                    <a:pt x="1827" y="45045"/>
                  </a:lnTo>
                  <a:lnTo>
                    <a:pt x="18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8" name="Google Shape;1676;p57">
              <a:extLst>
                <a:ext uri="{FF2B5EF4-FFF2-40B4-BE49-F238E27FC236}">
                  <a16:creationId xmlns:a16="http://schemas.microsoft.com/office/drawing/2014/main" id="{EB22114D-77E8-4857-B120-C7213E08048C}"/>
                </a:ext>
              </a:extLst>
            </p:cNvPr>
            <p:cNvSpPr/>
            <p:nvPr/>
          </p:nvSpPr>
          <p:spPr>
            <a:xfrm>
              <a:off x="3447875" y="1912022"/>
              <a:ext cx="34865" cy="859121"/>
            </a:xfrm>
            <a:custGeom>
              <a:avLst/>
              <a:gdLst/>
              <a:ahLst/>
              <a:cxnLst/>
              <a:rect l="l" t="t" r="r" b="b"/>
              <a:pathLst>
                <a:path w="1828" h="45045" extrusionOk="0">
                  <a:moveTo>
                    <a:pt x="1" y="1"/>
                  </a:moveTo>
                  <a:lnTo>
                    <a:pt x="1" y="45045"/>
                  </a:lnTo>
                  <a:lnTo>
                    <a:pt x="1827" y="45045"/>
                  </a:lnTo>
                  <a:lnTo>
                    <a:pt x="18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29" name="Google Shape;1677;p57">
              <a:extLst>
                <a:ext uri="{FF2B5EF4-FFF2-40B4-BE49-F238E27FC236}">
                  <a16:creationId xmlns:a16="http://schemas.microsoft.com/office/drawing/2014/main" id="{F1B673F5-69D7-4019-99A6-46EEB2E3181E}"/>
                </a:ext>
              </a:extLst>
            </p:cNvPr>
            <p:cNvSpPr/>
            <p:nvPr/>
          </p:nvSpPr>
          <p:spPr>
            <a:xfrm>
              <a:off x="2998412" y="2930608"/>
              <a:ext cx="748958" cy="391902"/>
            </a:xfrm>
            <a:custGeom>
              <a:avLst/>
              <a:gdLst/>
              <a:ahLst/>
              <a:cxnLst/>
              <a:rect l="l" t="t" r="r" b="b"/>
              <a:pathLst>
                <a:path w="39269" h="20548" extrusionOk="0">
                  <a:moveTo>
                    <a:pt x="2739" y="1"/>
                  </a:moveTo>
                  <a:cubicBezTo>
                    <a:pt x="1227" y="1"/>
                    <a:pt x="0" y="1227"/>
                    <a:pt x="0" y="2740"/>
                  </a:cubicBezTo>
                  <a:lnTo>
                    <a:pt x="0" y="17808"/>
                  </a:lnTo>
                  <a:cubicBezTo>
                    <a:pt x="0" y="19322"/>
                    <a:pt x="1227" y="20547"/>
                    <a:pt x="2739" y="20547"/>
                  </a:cubicBezTo>
                  <a:lnTo>
                    <a:pt x="36528" y="20547"/>
                  </a:lnTo>
                  <a:cubicBezTo>
                    <a:pt x="38041" y="20547"/>
                    <a:pt x="39268" y="19322"/>
                    <a:pt x="39268" y="17808"/>
                  </a:cubicBezTo>
                  <a:lnTo>
                    <a:pt x="39268" y="2740"/>
                  </a:lnTo>
                  <a:cubicBezTo>
                    <a:pt x="39268" y="1227"/>
                    <a:pt x="38041" y="1"/>
                    <a:pt x="36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0" name="Google Shape;1678;p57">
              <a:extLst>
                <a:ext uri="{FF2B5EF4-FFF2-40B4-BE49-F238E27FC236}">
                  <a16:creationId xmlns:a16="http://schemas.microsoft.com/office/drawing/2014/main" id="{B7DCCB09-65BB-4CDB-8650-E0D6960E23FF}"/>
                </a:ext>
              </a:extLst>
            </p:cNvPr>
            <p:cNvSpPr/>
            <p:nvPr/>
          </p:nvSpPr>
          <p:spPr>
            <a:xfrm>
              <a:off x="3538355" y="2912680"/>
              <a:ext cx="69653" cy="427758"/>
            </a:xfrm>
            <a:custGeom>
              <a:avLst/>
              <a:gdLst/>
              <a:ahLst/>
              <a:cxnLst/>
              <a:rect l="l" t="t" r="r" b="b"/>
              <a:pathLst>
                <a:path w="3652" h="22428" extrusionOk="0">
                  <a:moveTo>
                    <a:pt x="0" y="0"/>
                  </a:moveTo>
                  <a:lnTo>
                    <a:pt x="0" y="22428"/>
                  </a:lnTo>
                  <a:lnTo>
                    <a:pt x="3652" y="22428"/>
                  </a:lnTo>
                  <a:lnTo>
                    <a:pt x="36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1" name="Google Shape;1679;p57">
              <a:extLst>
                <a:ext uri="{FF2B5EF4-FFF2-40B4-BE49-F238E27FC236}">
                  <a16:creationId xmlns:a16="http://schemas.microsoft.com/office/drawing/2014/main" id="{949243DF-2618-4352-8AA5-B795882656EF}"/>
                </a:ext>
              </a:extLst>
            </p:cNvPr>
            <p:cNvSpPr/>
            <p:nvPr/>
          </p:nvSpPr>
          <p:spPr>
            <a:xfrm>
              <a:off x="3149352" y="2912680"/>
              <a:ext cx="69691" cy="427777"/>
            </a:xfrm>
            <a:custGeom>
              <a:avLst/>
              <a:gdLst/>
              <a:ahLst/>
              <a:cxnLst/>
              <a:rect l="l" t="t" r="r" b="b"/>
              <a:pathLst>
                <a:path w="3654" h="22429" extrusionOk="0">
                  <a:moveTo>
                    <a:pt x="0" y="0"/>
                  </a:moveTo>
                  <a:lnTo>
                    <a:pt x="0" y="22429"/>
                  </a:lnTo>
                  <a:lnTo>
                    <a:pt x="3654" y="22429"/>
                  </a:lnTo>
                  <a:lnTo>
                    <a:pt x="36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2" name="Google Shape;1680;p57">
              <a:extLst>
                <a:ext uri="{FF2B5EF4-FFF2-40B4-BE49-F238E27FC236}">
                  <a16:creationId xmlns:a16="http://schemas.microsoft.com/office/drawing/2014/main" id="{D280235C-E66C-4C52-8522-F0ACDD0EE1F2}"/>
                </a:ext>
              </a:extLst>
            </p:cNvPr>
            <p:cNvSpPr/>
            <p:nvPr/>
          </p:nvSpPr>
          <p:spPr>
            <a:xfrm>
              <a:off x="2237686" y="2931028"/>
              <a:ext cx="522529" cy="522529"/>
            </a:xfrm>
            <a:custGeom>
              <a:avLst/>
              <a:gdLst/>
              <a:ahLst/>
              <a:cxnLst/>
              <a:rect l="l" t="t" r="r" b="b"/>
              <a:pathLst>
                <a:path w="27397" h="27397" extrusionOk="0">
                  <a:moveTo>
                    <a:pt x="13689" y="1"/>
                  </a:moveTo>
                  <a:cubicBezTo>
                    <a:pt x="12968" y="1"/>
                    <a:pt x="12356" y="457"/>
                    <a:pt x="12117" y="1095"/>
                  </a:cubicBezTo>
                  <a:cubicBezTo>
                    <a:pt x="11566" y="1163"/>
                    <a:pt x="11019" y="1266"/>
                    <a:pt x="10482" y="1406"/>
                  </a:cubicBezTo>
                  <a:cubicBezTo>
                    <a:pt x="10157" y="1051"/>
                    <a:pt x="9703" y="859"/>
                    <a:pt x="9239" y="859"/>
                  </a:cubicBezTo>
                  <a:cubicBezTo>
                    <a:pt x="9030" y="859"/>
                    <a:pt x="8818" y="898"/>
                    <a:pt x="8616" y="979"/>
                  </a:cubicBezTo>
                  <a:lnTo>
                    <a:pt x="8599" y="985"/>
                  </a:lnTo>
                  <a:cubicBezTo>
                    <a:pt x="7930" y="1254"/>
                    <a:pt x="7533" y="1902"/>
                    <a:pt x="7546" y="2584"/>
                  </a:cubicBezTo>
                  <a:cubicBezTo>
                    <a:pt x="6973" y="2902"/>
                    <a:pt x="6425" y="3265"/>
                    <a:pt x="5907" y="3668"/>
                  </a:cubicBezTo>
                  <a:cubicBezTo>
                    <a:pt x="5684" y="3567"/>
                    <a:pt x="5444" y="3516"/>
                    <a:pt x="5203" y="3516"/>
                  </a:cubicBezTo>
                  <a:cubicBezTo>
                    <a:pt x="4775" y="3516"/>
                    <a:pt x="4347" y="3678"/>
                    <a:pt x="4020" y="4005"/>
                  </a:cubicBezTo>
                  <a:lnTo>
                    <a:pt x="4008" y="4018"/>
                  </a:lnTo>
                  <a:cubicBezTo>
                    <a:pt x="3496" y="4529"/>
                    <a:pt x="3387" y="5284"/>
                    <a:pt x="3669" y="5906"/>
                  </a:cubicBezTo>
                  <a:cubicBezTo>
                    <a:pt x="3292" y="6390"/>
                    <a:pt x="2952" y="6900"/>
                    <a:pt x="2649" y="7432"/>
                  </a:cubicBezTo>
                  <a:cubicBezTo>
                    <a:pt x="2631" y="7431"/>
                    <a:pt x="2613" y="7431"/>
                    <a:pt x="2596" y="7431"/>
                  </a:cubicBezTo>
                  <a:cubicBezTo>
                    <a:pt x="1916" y="7431"/>
                    <a:pt x="1300" y="7840"/>
                    <a:pt x="1037" y="8470"/>
                  </a:cubicBezTo>
                  <a:lnTo>
                    <a:pt x="1032" y="8486"/>
                  </a:lnTo>
                  <a:cubicBezTo>
                    <a:pt x="756" y="9154"/>
                    <a:pt x="945" y="9892"/>
                    <a:pt x="1442" y="10357"/>
                  </a:cubicBezTo>
                  <a:cubicBezTo>
                    <a:pt x="1285" y="10934"/>
                    <a:pt x="1169" y="11522"/>
                    <a:pt x="1096" y="12115"/>
                  </a:cubicBezTo>
                  <a:cubicBezTo>
                    <a:pt x="457" y="12356"/>
                    <a:pt x="1" y="12967"/>
                    <a:pt x="1" y="13689"/>
                  </a:cubicBezTo>
                  <a:lnTo>
                    <a:pt x="1" y="13707"/>
                  </a:lnTo>
                  <a:cubicBezTo>
                    <a:pt x="1" y="14429"/>
                    <a:pt x="457" y="15041"/>
                    <a:pt x="1096" y="15280"/>
                  </a:cubicBezTo>
                  <a:cubicBezTo>
                    <a:pt x="1179" y="15948"/>
                    <a:pt x="1314" y="16608"/>
                    <a:pt x="1502" y="17255"/>
                  </a:cubicBezTo>
                  <a:cubicBezTo>
                    <a:pt x="1014" y="17729"/>
                    <a:pt x="839" y="18471"/>
                    <a:pt x="1126" y="19131"/>
                  </a:cubicBezTo>
                  <a:lnTo>
                    <a:pt x="1131" y="19150"/>
                  </a:lnTo>
                  <a:cubicBezTo>
                    <a:pt x="1409" y="19785"/>
                    <a:pt x="2031" y="20161"/>
                    <a:pt x="2682" y="20161"/>
                  </a:cubicBezTo>
                  <a:cubicBezTo>
                    <a:pt x="2708" y="20161"/>
                    <a:pt x="2734" y="20160"/>
                    <a:pt x="2760" y="20159"/>
                  </a:cubicBezTo>
                  <a:cubicBezTo>
                    <a:pt x="3035" y="20621"/>
                    <a:pt x="3338" y="21064"/>
                    <a:pt x="3668" y="21489"/>
                  </a:cubicBezTo>
                  <a:cubicBezTo>
                    <a:pt x="3387" y="22112"/>
                    <a:pt x="3498" y="22868"/>
                    <a:pt x="4007" y="23377"/>
                  </a:cubicBezTo>
                  <a:lnTo>
                    <a:pt x="4020" y="23390"/>
                  </a:lnTo>
                  <a:cubicBezTo>
                    <a:pt x="4347" y="23718"/>
                    <a:pt x="4775" y="23880"/>
                    <a:pt x="5204" y="23880"/>
                  </a:cubicBezTo>
                  <a:cubicBezTo>
                    <a:pt x="5444" y="23880"/>
                    <a:pt x="5685" y="23830"/>
                    <a:pt x="5909" y="23728"/>
                  </a:cubicBezTo>
                  <a:cubicBezTo>
                    <a:pt x="6506" y="24194"/>
                    <a:pt x="7145" y="24606"/>
                    <a:pt x="7815" y="24958"/>
                  </a:cubicBezTo>
                  <a:cubicBezTo>
                    <a:pt x="7819" y="25639"/>
                    <a:pt x="8232" y="26279"/>
                    <a:pt x="8906" y="26530"/>
                  </a:cubicBezTo>
                  <a:lnTo>
                    <a:pt x="8924" y="26539"/>
                  </a:lnTo>
                  <a:cubicBezTo>
                    <a:pt x="9116" y="26610"/>
                    <a:pt x="9313" y="26644"/>
                    <a:pt x="9506" y="26644"/>
                  </a:cubicBezTo>
                  <a:cubicBezTo>
                    <a:pt x="9994" y="26644"/>
                    <a:pt x="10460" y="26429"/>
                    <a:pt x="10780" y="26061"/>
                  </a:cubicBezTo>
                  <a:cubicBezTo>
                    <a:pt x="11222" y="26165"/>
                    <a:pt x="11667" y="26245"/>
                    <a:pt x="12117" y="26301"/>
                  </a:cubicBezTo>
                  <a:cubicBezTo>
                    <a:pt x="12356" y="26939"/>
                    <a:pt x="12968" y="27397"/>
                    <a:pt x="13689" y="27397"/>
                  </a:cubicBezTo>
                  <a:lnTo>
                    <a:pt x="13708" y="27397"/>
                  </a:lnTo>
                  <a:cubicBezTo>
                    <a:pt x="14431" y="27397"/>
                    <a:pt x="15041" y="26939"/>
                    <a:pt x="15283" y="26300"/>
                  </a:cubicBezTo>
                  <a:cubicBezTo>
                    <a:pt x="15833" y="26233"/>
                    <a:pt x="16379" y="26130"/>
                    <a:pt x="16916" y="25990"/>
                  </a:cubicBezTo>
                  <a:cubicBezTo>
                    <a:pt x="17237" y="26338"/>
                    <a:pt x="17689" y="26538"/>
                    <a:pt x="18160" y="26538"/>
                  </a:cubicBezTo>
                  <a:cubicBezTo>
                    <a:pt x="18367" y="26538"/>
                    <a:pt x="18578" y="26499"/>
                    <a:pt x="18783" y="26417"/>
                  </a:cubicBezTo>
                  <a:lnTo>
                    <a:pt x="18798" y="26411"/>
                  </a:lnTo>
                  <a:cubicBezTo>
                    <a:pt x="19449" y="26151"/>
                    <a:pt x="19868" y="25513"/>
                    <a:pt x="19853" y="24813"/>
                  </a:cubicBezTo>
                  <a:cubicBezTo>
                    <a:pt x="20426" y="24494"/>
                    <a:pt x="20974" y="24132"/>
                    <a:pt x="21492" y="23728"/>
                  </a:cubicBezTo>
                  <a:cubicBezTo>
                    <a:pt x="21715" y="23830"/>
                    <a:pt x="21955" y="23881"/>
                    <a:pt x="22196" y="23881"/>
                  </a:cubicBezTo>
                  <a:cubicBezTo>
                    <a:pt x="22624" y="23881"/>
                    <a:pt x="23052" y="23718"/>
                    <a:pt x="23378" y="23391"/>
                  </a:cubicBezTo>
                  <a:lnTo>
                    <a:pt x="23391" y="23378"/>
                  </a:lnTo>
                  <a:cubicBezTo>
                    <a:pt x="23887" y="22881"/>
                    <a:pt x="24022" y="22128"/>
                    <a:pt x="23729" y="21490"/>
                  </a:cubicBezTo>
                  <a:cubicBezTo>
                    <a:pt x="24106" y="21007"/>
                    <a:pt x="24447" y="20497"/>
                    <a:pt x="24749" y="19965"/>
                  </a:cubicBezTo>
                  <a:cubicBezTo>
                    <a:pt x="24765" y="19966"/>
                    <a:pt x="24781" y="19966"/>
                    <a:pt x="24797" y="19966"/>
                  </a:cubicBezTo>
                  <a:cubicBezTo>
                    <a:pt x="25461" y="19966"/>
                    <a:pt x="26091" y="19579"/>
                    <a:pt x="26359" y="18927"/>
                  </a:cubicBezTo>
                  <a:lnTo>
                    <a:pt x="26367" y="18910"/>
                  </a:lnTo>
                  <a:cubicBezTo>
                    <a:pt x="26632" y="18263"/>
                    <a:pt x="26470" y="17518"/>
                    <a:pt x="25957" y="17041"/>
                  </a:cubicBezTo>
                  <a:cubicBezTo>
                    <a:pt x="26113" y="16463"/>
                    <a:pt x="26228" y="15875"/>
                    <a:pt x="26302" y="15281"/>
                  </a:cubicBezTo>
                  <a:cubicBezTo>
                    <a:pt x="26940" y="15041"/>
                    <a:pt x="27397" y="14431"/>
                    <a:pt x="27397" y="13707"/>
                  </a:cubicBezTo>
                  <a:lnTo>
                    <a:pt x="27397" y="13689"/>
                  </a:lnTo>
                  <a:cubicBezTo>
                    <a:pt x="27397" y="12967"/>
                    <a:pt x="26940" y="12356"/>
                    <a:pt x="26302" y="12116"/>
                  </a:cubicBezTo>
                  <a:cubicBezTo>
                    <a:pt x="26220" y="11448"/>
                    <a:pt x="26083" y="10788"/>
                    <a:pt x="25895" y="10143"/>
                  </a:cubicBezTo>
                  <a:cubicBezTo>
                    <a:pt x="26385" y="9669"/>
                    <a:pt x="26560" y="8926"/>
                    <a:pt x="26273" y="8266"/>
                  </a:cubicBezTo>
                  <a:lnTo>
                    <a:pt x="26266" y="8247"/>
                  </a:lnTo>
                  <a:cubicBezTo>
                    <a:pt x="25998" y="7631"/>
                    <a:pt x="25391" y="7237"/>
                    <a:pt x="24726" y="7237"/>
                  </a:cubicBezTo>
                  <a:cubicBezTo>
                    <a:pt x="24697" y="7237"/>
                    <a:pt x="24668" y="7238"/>
                    <a:pt x="24638" y="7239"/>
                  </a:cubicBezTo>
                  <a:cubicBezTo>
                    <a:pt x="24365" y="6776"/>
                    <a:pt x="24062" y="6331"/>
                    <a:pt x="23731" y="5906"/>
                  </a:cubicBezTo>
                  <a:cubicBezTo>
                    <a:pt x="24012" y="5286"/>
                    <a:pt x="23903" y="4529"/>
                    <a:pt x="23393" y="4019"/>
                  </a:cubicBezTo>
                  <a:lnTo>
                    <a:pt x="23379" y="4006"/>
                  </a:lnTo>
                  <a:cubicBezTo>
                    <a:pt x="23052" y="3678"/>
                    <a:pt x="22624" y="3516"/>
                    <a:pt x="22195" y="3516"/>
                  </a:cubicBezTo>
                  <a:cubicBezTo>
                    <a:pt x="21955" y="3516"/>
                    <a:pt x="21715" y="3567"/>
                    <a:pt x="21492" y="3668"/>
                  </a:cubicBezTo>
                  <a:cubicBezTo>
                    <a:pt x="20894" y="3202"/>
                    <a:pt x="20255" y="2791"/>
                    <a:pt x="19584" y="2439"/>
                  </a:cubicBezTo>
                  <a:cubicBezTo>
                    <a:pt x="19581" y="1758"/>
                    <a:pt x="19168" y="1117"/>
                    <a:pt x="18492" y="866"/>
                  </a:cubicBezTo>
                  <a:lnTo>
                    <a:pt x="18473" y="859"/>
                  </a:lnTo>
                  <a:cubicBezTo>
                    <a:pt x="18281" y="787"/>
                    <a:pt x="18085" y="753"/>
                    <a:pt x="17891" y="753"/>
                  </a:cubicBezTo>
                  <a:cubicBezTo>
                    <a:pt x="17405" y="753"/>
                    <a:pt x="16939" y="967"/>
                    <a:pt x="16618" y="1335"/>
                  </a:cubicBezTo>
                  <a:cubicBezTo>
                    <a:pt x="16177" y="1231"/>
                    <a:pt x="15732" y="1151"/>
                    <a:pt x="15283" y="1095"/>
                  </a:cubicBezTo>
                  <a:cubicBezTo>
                    <a:pt x="15041" y="457"/>
                    <a:pt x="14432" y="1"/>
                    <a:pt x="13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3" name="Google Shape;1681;p57">
              <a:extLst>
                <a:ext uri="{FF2B5EF4-FFF2-40B4-BE49-F238E27FC236}">
                  <a16:creationId xmlns:a16="http://schemas.microsoft.com/office/drawing/2014/main" id="{56B85ED0-510A-4CE7-8932-3A50BDC2850D}"/>
                </a:ext>
              </a:extLst>
            </p:cNvPr>
            <p:cNvSpPr/>
            <p:nvPr/>
          </p:nvSpPr>
          <p:spPr>
            <a:xfrm>
              <a:off x="2374150" y="3067491"/>
              <a:ext cx="249602" cy="249602"/>
            </a:xfrm>
            <a:custGeom>
              <a:avLst/>
              <a:gdLst/>
              <a:ahLst/>
              <a:cxnLst/>
              <a:rect l="l" t="t" r="r" b="b"/>
              <a:pathLst>
                <a:path w="13087" h="13087" extrusionOk="0">
                  <a:moveTo>
                    <a:pt x="6544" y="1"/>
                  </a:moveTo>
                  <a:cubicBezTo>
                    <a:pt x="2930" y="1"/>
                    <a:pt x="1" y="2930"/>
                    <a:pt x="1" y="6542"/>
                  </a:cubicBezTo>
                  <a:cubicBezTo>
                    <a:pt x="1" y="10156"/>
                    <a:pt x="2930" y="13087"/>
                    <a:pt x="6544" y="13087"/>
                  </a:cubicBezTo>
                  <a:cubicBezTo>
                    <a:pt x="10157" y="13087"/>
                    <a:pt x="13087" y="10156"/>
                    <a:pt x="13087" y="6542"/>
                  </a:cubicBezTo>
                  <a:cubicBezTo>
                    <a:pt x="13087" y="2928"/>
                    <a:pt x="10157" y="1"/>
                    <a:pt x="6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4" name="Google Shape;1682;p57">
              <a:extLst>
                <a:ext uri="{FF2B5EF4-FFF2-40B4-BE49-F238E27FC236}">
                  <a16:creationId xmlns:a16="http://schemas.microsoft.com/office/drawing/2014/main" id="{F57976B9-A850-42ED-80DB-BE1B6AE4C0CB}"/>
                </a:ext>
              </a:extLst>
            </p:cNvPr>
            <p:cNvSpPr/>
            <p:nvPr/>
          </p:nvSpPr>
          <p:spPr>
            <a:xfrm>
              <a:off x="2430204" y="3123488"/>
              <a:ext cx="137475" cy="137532"/>
            </a:xfrm>
            <a:custGeom>
              <a:avLst/>
              <a:gdLst/>
              <a:ahLst/>
              <a:cxnLst/>
              <a:rect l="l" t="t" r="r" b="b"/>
              <a:pathLst>
                <a:path w="7208" h="7211" extrusionOk="0">
                  <a:moveTo>
                    <a:pt x="3605" y="1"/>
                  </a:moveTo>
                  <a:cubicBezTo>
                    <a:pt x="1615" y="1"/>
                    <a:pt x="0" y="1616"/>
                    <a:pt x="0" y="3606"/>
                  </a:cubicBezTo>
                  <a:cubicBezTo>
                    <a:pt x="0" y="5597"/>
                    <a:pt x="1615" y="7211"/>
                    <a:pt x="3605" y="7211"/>
                  </a:cubicBezTo>
                  <a:cubicBezTo>
                    <a:pt x="5595" y="7211"/>
                    <a:pt x="7208" y="5597"/>
                    <a:pt x="7208" y="3606"/>
                  </a:cubicBezTo>
                  <a:cubicBezTo>
                    <a:pt x="7208" y="1616"/>
                    <a:pt x="5595" y="1"/>
                    <a:pt x="3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5" name="Google Shape;1683;p57">
              <a:extLst>
                <a:ext uri="{FF2B5EF4-FFF2-40B4-BE49-F238E27FC236}">
                  <a16:creationId xmlns:a16="http://schemas.microsoft.com/office/drawing/2014/main" id="{7B494E3C-1706-4472-8D3A-7487E048A4ED}"/>
                </a:ext>
              </a:extLst>
            </p:cNvPr>
            <p:cNvSpPr/>
            <p:nvPr/>
          </p:nvSpPr>
          <p:spPr>
            <a:xfrm>
              <a:off x="2472564" y="3165924"/>
              <a:ext cx="54853" cy="52755"/>
            </a:xfrm>
            <a:custGeom>
              <a:avLst/>
              <a:gdLst/>
              <a:ahLst/>
              <a:cxnLst/>
              <a:rect l="l" t="t" r="r" b="b"/>
              <a:pathLst>
                <a:path w="2876" h="2766" extrusionOk="0">
                  <a:moveTo>
                    <a:pt x="1381" y="1"/>
                  </a:moveTo>
                  <a:cubicBezTo>
                    <a:pt x="620" y="1"/>
                    <a:pt x="2" y="620"/>
                    <a:pt x="2" y="1381"/>
                  </a:cubicBezTo>
                  <a:cubicBezTo>
                    <a:pt x="1" y="1941"/>
                    <a:pt x="338" y="2445"/>
                    <a:pt x="854" y="2660"/>
                  </a:cubicBezTo>
                  <a:cubicBezTo>
                    <a:pt x="1025" y="2731"/>
                    <a:pt x="1205" y="2765"/>
                    <a:pt x="1383" y="2765"/>
                  </a:cubicBezTo>
                  <a:cubicBezTo>
                    <a:pt x="1743" y="2765"/>
                    <a:pt x="2096" y="2625"/>
                    <a:pt x="2360" y="2361"/>
                  </a:cubicBezTo>
                  <a:cubicBezTo>
                    <a:pt x="2757" y="1965"/>
                    <a:pt x="2875" y="1370"/>
                    <a:pt x="2661" y="854"/>
                  </a:cubicBezTo>
                  <a:cubicBezTo>
                    <a:pt x="2448" y="338"/>
                    <a:pt x="1944" y="1"/>
                    <a:pt x="1384" y="1"/>
                  </a:cubicBezTo>
                  <a:cubicBezTo>
                    <a:pt x="1383" y="1"/>
                    <a:pt x="1382" y="1"/>
                    <a:pt x="1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6" name="Google Shape;1684;p57">
              <a:extLst>
                <a:ext uri="{FF2B5EF4-FFF2-40B4-BE49-F238E27FC236}">
                  <a16:creationId xmlns:a16="http://schemas.microsoft.com/office/drawing/2014/main" id="{6C6EB678-1A86-4BC5-8619-D9F8ED737A65}"/>
                </a:ext>
              </a:extLst>
            </p:cNvPr>
            <p:cNvSpPr/>
            <p:nvPr/>
          </p:nvSpPr>
          <p:spPr>
            <a:xfrm>
              <a:off x="1535208" y="2931008"/>
              <a:ext cx="522510" cy="522529"/>
            </a:xfrm>
            <a:custGeom>
              <a:avLst/>
              <a:gdLst/>
              <a:ahLst/>
              <a:cxnLst/>
              <a:rect l="l" t="t" r="r" b="b"/>
              <a:pathLst>
                <a:path w="27396" h="27397" extrusionOk="0">
                  <a:moveTo>
                    <a:pt x="13689" y="0"/>
                  </a:moveTo>
                  <a:cubicBezTo>
                    <a:pt x="12968" y="0"/>
                    <a:pt x="12356" y="457"/>
                    <a:pt x="12116" y="1096"/>
                  </a:cubicBezTo>
                  <a:cubicBezTo>
                    <a:pt x="11565" y="1162"/>
                    <a:pt x="11018" y="1266"/>
                    <a:pt x="10480" y="1406"/>
                  </a:cubicBezTo>
                  <a:cubicBezTo>
                    <a:pt x="10160" y="1057"/>
                    <a:pt x="9707" y="857"/>
                    <a:pt x="9236" y="857"/>
                  </a:cubicBezTo>
                  <a:cubicBezTo>
                    <a:pt x="9029" y="857"/>
                    <a:pt x="8819" y="896"/>
                    <a:pt x="8615" y="977"/>
                  </a:cubicBezTo>
                  <a:lnTo>
                    <a:pt x="8598" y="984"/>
                  </a:lnTo>
                  <a:cubicBezTo>
                    <a:pt x="7929" y="1252"/>
                    <a:pt x="7530" y="1902"/>
                    <a:pt x="7544" y="2583"/>
                  </a:cubicBezTo>
                  <a:cubicBezTo>
                    <a:pt x="6970" y="2902"/>
                    <a:pt x="6423" y="3265"/>
                    <a:pt x="5905" y="3667"/>
                  </a:cubicBezTo>
                  <a:cubicBezTo>
                    <a:pt x="5683" y="3566"/>
                    <a:pt x="5443" y="3516"/>
                    <a:pt x="5203" y="3516"/>
                  </a:cubicBezTo>
                  <a:cubicBezTo>
                    <a:pt x="4774" y="3516"/>
                    <a:pt x="4345" y="3678"/>
                    <a:pt x="4017" y="4006"/>
                  </a:cubicBezTo>
                  <a:lnTo>
                    <a:pt x="4006" y="4019"/>
                  </a:lnTo>
                  <a:cubicBezTo>
                    <a:pt x="3495" y="4529"/>
                    <a:pt x="3384" y="5284"/>
                    <a:pt x="3667" y="5906"/>
                  </a:cubicBezTo>
                  <a:cubicBezTo>
                    <a:pt x="3291" y="6389"/>
                    <a:pt x="2950" y="6898"/>
                    <a:pt x="2649" y="7432"/>
                  </a:cubicBezTo>
                  <a:cubicBezTo>
                    <a:pt x="2632" y="7431"/>
                    <a:pt x="2614" y="7431"/>
                    <a:pt x="2597" y="7431"/>
                  </a:cubicBezTo>
                  <a:cubicBezTo>
                    <a:pt x="1934" y="7431"/>
                    <a:pt x="1306" y="7819"/>
                    <a:pt x="1037" y="8470"/>
                  </a:cubicBezTo>
                  <a:lnTo>
                    <a:pt x="1031" y="8486"/>
                  </a:lnTo>
                  <a:cubicBezTo>
                    <a:pt x="754" y="9153"/>
                    <a:pt x="944" y="9892"/>
                    <a:pt x="1440" y="10356"/>
                  </a:cubicBezTo>
                  <a:cubicBezTo>
                    <a:pt x="1283" y="10933"/>
                    <a:pt x="1168" y="11521"/>
                    <a:pt x="1095" y="12114"/>
                  </a:cubicBezTo>
                  <a:cubicBezTo>
                    <a:pt x="437" y="12359"/>
                    <a:pt x="1" y="12987"/>
                    <a:pt x="1" y="13689"/>
                  </a:cubicBezTo>
                  <a:lnTo>
                    <a:pt x="1" y="13707"/>
                  </a:lnTo>
                  <a:cubicBezTo>
                    <a:pt x="2" y="14407"/>
                    <a:pt x="438" y="15035"/>
                    <a:pt x="1095" y="15280"/>
                  </a:cubicBezTo>
                  <a:cubicBezTo>
                    <a:pt x="1179" y="15948"/>
                    <a:pt x="1314" y="16607"/>
                    <a:pt x="1501" y="17254"/>
                  </a:cubicBezTo>
                  <a:cubicBezTo>
                    <a:pt x="998" y="17740"/>
                    <a:pt x="848" y="18489"/>
                    <a:pt x="1125" y="19132"/>
                  </a:cubicBezTo>
                  <a:lnTo>
                    <a:pt x="1130" y="19147"/>
                  </a:lnTo>
                  <a:cubicBezTo>
                    <a:pt x="1400" y="19764"/>
                    <a:pt x="2009" y="20159"/>
                    <a:pt x="2677" y="20159"/>
                  </a:cubicBezTo>
                  <a:cubicBezTo>
                    <a:pt x="2704" y="20159"/>
                    <a:pt x="2731" y="20158"/>
                    <a:pt x="2759" y="20157"/>
                  </a:cubicBezTo>
                  <a:cubicBezTo>
                    <a:pt x="3034" y="20618"/>
                    <a:pt x="3337" y="21063"/>
                    <a:pt x="3667" y="21488"/>
                  </a:cubicBezTo>
                  <a:cubicBezTo>
                    <a:pt x="3386" y="22109"/>
                    <a:pt x="3496" y="22866"/>
                    <a:pt x="4006" y="23377"/>
                  </a:cubicBezTo>
                  <a:lnTo>
                    <a:pt x="4018" y="23389"/>
                  </a:lnTo>
                  <a:cubicBezTo>
                    <a:pt x="4345" y="23717"/>
                    <a:pt x="4773" y="23880"/>
                    <a:pt x="5202" y="23880"/>
                  </a:cubicBezTo>
                  <a:cubicBezTo>
                    <a:pt x="5443" y="23880"/>
                    <a:pt x="5684" y="23829"/>
                    <a:pt x="5907" y="23727"/>
                  </a:cubicBezTo>
                  <a:cubicBezTo>
                    <a:pt x="6505" y="24192"/>
                    <a:pt x="7144" y="24603"/>
                    <a:pt x="7815" y="24954"/>
                  </a:cubicBezTo>
                  <a:cubicBezTo>
                    <a:pt x="7815" y="25656"/>
                    <a:pt x="8250" y="26283"/>
                    <a:pt x="8906" y="26529"/>
                  </a:cubicBezTo>
                  <a:lnTo>
                    <a:pt x="8923" y="26535"/>
                  </a:lnTo>
                  <a:cubicBezTo>
                    <a:pt x="9114" y="26606"/>
                    <a:pt x="9313" y="26641"/>
                    <a:pt x="9510" y="26641"/>
                  </a:cubicBezTo>
                  <a:cubicBezTo>
                    <a:pt x="9988" y="26641"/>
                    <a:pt x="10455" y="26436"/>
                    <a:pt x="10780" y="26061"/>
                  </a:cubicBezTo>
                  <a:cubicBezTo>
                    <a:pt x="11222" y="26164"/>
                    <a:pt x="11668" y="26245"/>
                    <a:pt x="12117" y="26301"/>
                  </a:cubicBezTo>
                  <a:cubicBezTo>
                    <a:pt x="12356" y="26938"/>
                    <a:pt x="12968" y="27396"/>
                    <a:pt x="13690" y="27396"/>
                  </a:cubicBezTo>
                  <a:lnTo>
                    <a:pt x="13710" y="27396"/>
                  </a:lnTo>
                  <a:cubicBezTo>
                    <a:pt x="14431" y="27396"/>
                    <a:pt x="15042" y="26938"/>
                    <a:pt x="15283" y="26301"/>
                  </a:cubicBezTo>
                  <a:cubicBezTo>
                    <a:pt x="15833" y="26233"/>
                    <a:pt x="16378" y="26129"/>
                    <a:pt x="16916" y="25991"/>
                  </a:cubicBezTo>
                  <a:cubicBezTo>
                    <a:pt x="17237" y="26339"/>
                    <a:pt x="17688" y="26539"/>
                    <a:pt x="18158" y="26539"/>
                  </a:cubicBezTo>
                  <a:cubicBezTo>
                    <a:pt x="18365" y="26539"/>
                    <a:pt x="18577" y="26500"/>
                    <a:pt x="18781" y="26417"/>
                  </a:cubicBezTo>
                  <a:lnTo>
                    <a:pt x="18797" y="26411"/>
                  </a:lnTo>
                  <a:cubicBezTo>
                    <a:pt x="19448" y="26149"/>
                    <a:pt x="19868" y="25513"/>
                    <a:pt x="19852" y="24811"/>
                  </a:cubicBezTo>
                  <a:cubicBezTo>
                    <a:pt x="20425" y="24493"/>
                    <a:pt x="20973" y="24132"/>
                    <a:pt x="21491" y="23728"/>
                  </a:cubicBezTo>
                  <a:cubicBezTo>
                    <a:pt x="21714" y="23830"/>
                    <a:pt x="21954" y="23881"/>
                    <a:pt x="22193" y="23881"/>
                  </a:cubicBezTo>
                  <a:cubicBezTo>
                    <a:pt x="22622" y="23881"/>
                    <a:pt x="23050" y="23718"/>
                    <a:pt x="23377" y="23391"/>
                  </a:cubicBezTo>
                  <a:lnTo>
                    <a:pt x="23389" y="23378"/>
                  </a:lnTo>
                  <a:cubicBezTo>
                    <a:pt x="23885" y="22881"/>
                    <a:pt x="24019" y="22128"/>
                    <a:pt x="23728" y="21490"/>
                  </a:cubicBezTo>
                  <a:cubicBezTo>
                    <a:pt x="24105" y="21007"/>
                    <a:pt x="24447" y="20497"/>
                    <a:pt x="24749" y="19965"/>
                  </a:cubicBezTo>
                  <a:cubicBezTo>
                    <a:pt x="24766" y="19966"/>
                    <a:pt x="24784" y="19966"/>
                    <a:pt x="24802" y="19966"/>
                  </a:cubicBezTo>
                  <a:cubicBezTo>
                    <a:pt x="25481" y="19966"/>
                    <a:pt x="26097" y="19557"/>
                    <a:pt x="26359" y="18926"/>
                  </a:cubicBezTo>
                  <a:lnTo>
                    <a:pt x="26367" y="18911"/>
                  </a:lnTo>
                  <a:cubicBezTo>
                    <a:pt x="26632" y="18262"/>
                    <a:pt x="26468" y="17518"/>
                    <a:pt x="25956" y="17040"/>
                  </a:cubicBezTo>
                  <a:cubicBezTo>
                    <a:pt x="26112" y="16463"/>
                    <a:pt x="26227" y="15875"/>
                    <a:pt x="26301" y="15281"/>
                  </a:cubicBezTo>
                  <a:cubicBezTo>
                    <a:pt x="26958" y="15037"/>
                    <a:pt x="27396" y="14410"/>
                    <a:pt x="27396" y="13708"/>
                  </a:cubicBezTo>
                  <a:lnTo>
                    <a:pt x="27396" y="13690"/>
                  </a:lnTo>
                  <a:cubicBezTo>
                    <a:pt x="27396" y="12988"/>
                    <a:pt x="26959" y="12360"/>
                    <a:pt x="26301" y="12116"/>
                  </a:cubicBezTo>
                  <a:cubicBezTo>
                    <a:pt x="26219" y="11448"/>
                    <a:pt x="26083" y="10787"/>
                    <a:pt x="25895" y="10143"/>
                  </a:cubicBezTo>
                  <a:cubicBezTo>
                    <a:pt x="26385" y="9668"/>
                    <a:pt x="26559" y="8925"/>
                    <a:pt x="26272" y="8264"/>
                  </a:cubicBezTo>
                  <a:lnTo>
                    <a:pt x="26266" y="8246"/>
                  </a:lnTo>
                  <a:cubicBezTo>
                    <a:pt x="25990" y="7611"/>
                    <a:pt x="25369" y="7236"/>
                    <a:pt x="24719" y="7236"/>
                  </a:cubicBezTo>
                  <a:cubicBezTo>
                    <a:pt x="24692" y="7236"/>
                    <a:pt x="24664" y="7236"/>
                    <a:pt x="24637" y="7238"/>
                  </a:cubicBezTo>
                  <a:cubicBezTo>
                    <a:pt x="24362" y="6775"/>
                    <a:pt x="24059" y="6330"/>
                    <a:pt x="23730" y="5906"/>
                  </a:cubicBezTo>
                  <a:cubicBezTo>
                    <a:pt x="24022" y="5268"/>
                    <a:pt x="23887" y="4516"/>
                    <a:pt x="23391" y="4019"/>
                  </a:cubicBezTo>
                  <a:lnTo>
                    <a:pt x="23377" y="4006"/>
                  </a:lnTo>
                  <a:cubicBezTo>
                    <a:pt x="23050" y="3678"/>
                    <a:pt x="22622" y="3516"/>
                    <a:pt x="22193" y="3516"/>
                  </a:cubicBezTo>
                  <a:cubicBezTo>
                    <a:pt x="21953" y="3516"/>
                    <a:pt x="21714" y="3566"/>
                    <a:pt x="21491" y="3667"/>
                  </a:cubicBezTo>
                  <a:cubicBezTo>
                    <a:pt x="20893" y="3202"/>
                    <a:pt x="20255" y="2790"/>
                    <a:pt x="19584" y="2439"/>
                  </a:cubicBezTo>
                  <a:cubicBezTo>
                    <a:pt x="19580" y="1756"/>
                    <a:pt x="19167" y="1116"/>
                    <a:pt x="18491" y="866"/>
                  </a:cubicBezTo>
                  <a:lnTo>
                    <a:pt x="18474" y="858"/>
                  </a:lnTo>
                  <a:cubicBezTo>
                    <a:pt x="18281" y="787"/>
                    <a:pt x="18084" y="753"/>
                    <a:pt x="17890" y="753"/>
                  </a:cubicBezTo>
                  <a:cubicBezTo>
                    <a:pt x="17403" y="753"/>
                    <a:pt x="16937" y="967"/>
                    <a:pt x="16618" y="1335"/>
                  </a:cubicBezTo>
                  <a:cubicBezTo>
                    <a:pt x="16177" y="1230"/>
                    <a:pt x="15731" y="1150"/>
                    <a:pt x="15283" y="1096"/>
                  </a:cubicBezTo>
                  <a:cubicBezTo>
                    <a:pt x="15040" y="457"/>
                    <a:pt x="14431" y="0"/>
                    <a:pt x="13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7" name="Google Shape;1685;p57">
              <a:extLst>
                <a:ext uri="{FF2B5EF4-FFF2-40B4-BE49-F238E27FC236}">
                  <a16:creationId xmlns:a16="http://schemas.microsoft.com/office/drawing/2014/main" id="{EE7A0AB5-065A-4200-8600-B560BCFE01BE}"/>
                </a:ext>
              </a:extLst>
            </p:cNvPr>
            <p:cNvSpPr/>
            <p:nvPr/>
          </p:nvSpPr>
          <p:spPr>
            <a:xfrm>
              <a:off x="1671634" y="3067453"/>
              <a:ext cx="249621" cy="249621"/>
            </a:xfrm>
            <a:custGeom>
              <a:avLst/>
              <a:gdLst/>
              <a:ahLst/>
              <a:cxnLst/>
              <a:rect l="l" t="t" r="r" b="b"/>
              <a:pathLst>
                <a:path w="13088" h="13088" extrusionOk="0">
                  <a:moveTo>
                    <a:pt x="6546" y="0"/>
                  </a:moveTo>
                  <a:cubicBezTo>
                    <a:pt x="2932" y="0"/>
                    <a:pt x="0" y="2929"/>
                    <a:pt x="0" y="6543"/>
                  </a:cubicBezTo>
                  <a:cubicBezTo>
                    <a:pt x="0" y="10157"/>
                    <a:pt x="2932" y="13087"/>
                    <a:pt x="6546" y="13087"/>
                  </a:cubicBezTo>
                  <a:cubicBezTo>
                    <a:pt x="10160" y="13087"/>
                    <a:pt x="13088" y="10157"/>
                    <a:pt x="13088" y="6543"/>
                  </a:cubicBezTo>
                  <a:cubicBezTo>
                    <a:pt x="13088" y="2928"/>
                    <a:pt x="10160" y="0"/>
                    <a:pt x="65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8" name="Google Shape;1686;p57">
              <a:extLst>
                <a:ext uri="{FF2B5EF4-FFF2-40B4-BE49-F238E27FC236}">
                  <a16:creationId xmlns:a16="http://schemas.microsoft.com/office/drawing/2014/main" id="{EACF436B-50AB-47AF-B04B-7741E621FAC5}"/>
                </a:ext>
              </a:extLst>
            </p:cNvPr>
            <p:cNvSpPr/>
            <p:nvPr/>
          </p:nvSpPr>
          <p:spPr>
            <a:xfrm>
              <a:off x="1727726" y="3123488"/>
              <a:ext cx="137456" cy="137513"/>
            </a:xfrm>
            <a:custGeom>
              <a:avLst/>
              <a:gdLst/>
              <a:ahLst/>
              <a:cxnLst/>
              <a:rect l="l" t="t" r="r" b="b"/>
              <a:pathLst>
                <a:path w="7207" h="7210" extrusionOk="0">
                  <a:moveTo>
                    <a:pt x="3605" y="1"/>
                  </a:moveTo>
                  <a:cubicBezTo>
                    <a:pt x="1616" y="1"/>
                    <a:pt x="1" y="1616"/>
                    <a:pt x="1" y="3605"/>
                  </a:cubicBezTo>
                  <a:cubicBezTo>
                    <a:pt x="1" y="5595"/>
                    <a:pt x="1615" y="7209"/>
                    <a:pt x="3605" y="7209"/>
                  </a:cubicBezTo>
                  <a:cubicBezTo>
                    <a:pt x="5595" y="7209"/>
                    <a:pt x="7206" y="5595"/>
                    <a:pt x="7206" y="3605"/>
                  </a:cubicBezTo>
                  <a:cubicBezTo>
                    <a:pt x="7206" y="1614"/>
                    <a:pt x="5593" y="1"/>
                    <a:pt x="3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39" name="Google Shape;1687;p57">
              <a:extLst>
                <a:ext uri="{FF2B5EF4-FFF2-40B4-BE49-F238E27FC236}">
                  <a16:creationId xmlns:a16="http://schemas.microsoft.com/office/drawing/2014/main" id="{1956882B-0829-4300-B03A-A904BA45872A}"/>
                </a:ext>
              </a:extLst>
            </p:cNvPr>
            <p:cNvSpPr/>
            <p:nvPr/>
          </p:nvSpPr>
          <p:spPr>
            <a:xfrm>
              <a:off x="1770086" y="3165905"/>
              <a:ext cx="54833" cy="52735"/>
            </a:xfrm>
            <a:custGeom>
              <a:avLst/>
              <a:gdLst/>
              <a:ahLst/>
              <a:cxnLst/>
              <a:rect l="l" t="t" r="r" b="b"/>
              <a:pathLst>
                <a:path w="2875" h="2765" extrusionOk="0">
                  <a:moveTo>
                    <a:pt x="1381" y="1"/>
                  </a:moveTo>
                  <a:cubicBezTo>
                    <a:pt x="620" y="1"/>
                    <a:pt x="2" y="618"/>
                    <a:pt x="1" y="1381"/>
                  </a:cubicBezTo>
                  <a:cubicBezTo>
                    <a:pt x="1" y="1940"/>
                    <a:pt x="337" y="2444"/>
                    <a:pt x="853" y="2658"/>
                  </a:cubicBezTo>
                  <a:cubicBezTo>
                    <a:pt x="1025" y="2730"/>
                    <a:pt x="1205" y="2764"/>
                    <a:pt x="1384" y="2764"/>
                  </a:cubicBezTo>
                  <a:cubicBezTo>
                    <a:pt x="1743" y="2764"/>
                    <a:pt x="2096" y="2624"/>
                    <a:pt x="2361" y="2360"/>
                  </a:cubicBezTo>
                  <a:cubicBezTo>
                    <a:pt x="2756" y="1965"/>
                    <a:pt x="2874" y="1370"/>
                    <a:pt x="2661" y="854"/>
                  </a:cubicBezTo>
                  <a:cubicBezTo>
                    <a:pt x="2448" y="338"/>
                    <a:pt x="1942" y="1"/>
                    <a:pt x="1384" y="1"/>
                  </a:cubicBezTo>
                  <a:cubicBezTo>
                    <a:pt x="1383" y="1"/>
                    <a:pt x="1382" y="1"/>
                    <a:pt x="1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40" name="Google Shape;1688;p57">
              <a:extLst>
                <a:ext uri="{FF2B5EF4-FFF2-40B4-BE49-F238E27FC236}">
                  <a16:creationId xmlns:a16="http://schemas.microsoft.com/office/drawing/2014/main" id="{2CD76BD0-1712-46EE-B894-9C372FEACA91}"/>
                </a:ext>
              </a:extLst>
            </p:cNvPr>
            <p:cNvSpPr/>
            <p:nvPr/>
          </p:nvSpPr>
          <p:spPr>
            <a:xfrm>
              <a:off x="4014404" y="1892339"/>
              <a:ext cx="805832" cy="235126"/>
            </a:xfrm>
            <a:custGeom>
              <a:avLst/>
              <a:gdLst/>
              <a:ahLst/>
              <a:cxnLst/>
              <a:rect l="l" t="t" r="r" b="b"/>
              <a:pathLst>
                <a:path w="42251" h="12328" extrusionOk="0">
                  <a:moveTo>
                    <a:pt x="0" y="0"/>
                  </a:moveTo>
                  <a:lnTo>
                    <a:pt x="0" y="12328"/>
                  </a:lnTo>
                  <a:lnTo>
                    <a:pt x="42251" y="12328"/>
                  </a:lnTo>
                  <a:lnTo>
                    <a:pt x="3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sp>
          <p:nvSpPr>
            <p:cNvPr id="41" name="Google Shape;1689;p57">
              <a:extLst>
                <a:ext uri="{FF2B5EF4-FFF2-40B4-BE49-F238E27FC236}">
                  <a16:creationId xmlns:a16="http://schemas.microsoft.com/office/drawing/2014/main" id="{DC47B79B-8159-4202-A4C1-48C8FFE7AE3C}"/>
                </a:ext>
              </a:extLst>
            </p:cNvPr>
            <p:cNvSpPr/>
            <p:nvPr/>
          </p:nvSpPr>
          <p:spPr>
            <a:xfrm>
              <a:off x="4083850" y="2238375"/>
              <a:ext cx="381000" cy="320700"/>
            </a:xfrm>
            <a:prstGeom prst="snip1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alibri" panose="020F0502020204030204" pitchFamily="34" charset="0"/>
                <a:cs typeface="Calibri" panose="020F0502020204030204" pitchFamily="34" charset="0"/>
              </a:endParaRPr>
            </a:p>
          </p:txBody>
        </p:sp>
      </p:grpSp>
      <p:sp>
        <p:nvSpPr>
          <p:cNvPr id="42" name="Google Shape;189;p1">
            <a:extLst>
              <a:ext uri="{FF2B5EF4-FFF2-40B4-BE49-F238E27FC236}">
                <a16:creationId xmlns:a16="http://schemas.microsoft.com/office/drawing/2014/main" id="{1170562C-345F-5446-9E7D-DD0F1F8C8428}"/>
              </a:ext>
            </a:extLst>
          </p:cNvPr>
          <p:cNvSpPr txBox="1"/>
          <p:nvPr/>
        </p:nvSpPr>
        <p:spPr>
          <a:xfrm>
            <a:off x="0" y="3706062"/>
            <a:ext cx="3336104" cy="14374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Eunjeong</a:t>
            </a: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Heo</a:t>
            </a:r>
            <a:r>
              <a:rPr lang="en-US" sz="1200" i="0" u="none" strike="noStrike" cap="none" dirty="0">
                <a:solidFill>
                  <a:srgbClr val="FFFFFF"/>
                </a:solidFill>
                <a:latin typeface="Open Sans"/>
                <a:ea typeface="Open Sans"/>
                <a:cs typeface="Open Sans"/>
                <a:sym typeface="Open Sans"/>
              </a:rPr>
              <a:t> </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Kwong</a:t>
            </a: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Wa</a:t>
            </a:r>
            <a:r>
              <a:rPr lang="en-US" sz="1200" i="0" u="none" strike="noStrike" cap="none" dirty="0">
                <a:solidFill>
                  <a:srgbClr val="FFFFFF"/>
                </a:solidFill>
                <a:latin typeface="Open Sans"/>
                <a:ea typeface="Open Sans"/>
                <a:cs typeface="Open Sans"/>
                <a:sym typeface="Open Sans"/>
              </a:rPr>
              <a:t> Lam </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Korbin Sorensen</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Tina </a:t>
            </a:r>
            <a:r>
              <a:rPr lang="en-US" sz="1200" i="0" u="none" strike="noStrike" cap="none" dirty="0" err="1">
                <a:solidFill>
                  <a:srgbClr val="FFFFFF"/>
                </a:solidFill>
                <a:latin typeface="Open Sans"/>
                <a:ea typeface="Open Sans"/>
                <a:cs typeface="Open Sans"/>
                <a:sym typeface="Open Sans"/>
              </a:rPr>
              <a:t>Tangkittiwet</a:t>
            </a:r>
            <a:r>
              <a:rPr lang="en-US" sz="1200" i="0" u="none" strike="noStrike" cap="none" dirty="0">
                <a:solidFill>
                  <a:srgbClr val="FFFFFF"/>
                </a:solidFill>
                <a:latin typeface="Open Sans"/>
                <a:ea typeface="Open Sans"/>
                <a:cs typeface="Open Sans"/>
                <a:sym typeface="Open Sans"/>
              </a:rPr>
              <a:t> </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Ryan Liu</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a:t>
            </a:r>
            <a:r>
              <a:rPr lang="en-US" sz="1200" i="0" u="none" strike="noStrike" cap="none" dirty="0" err="1">
                <a:solidFill>
                  <a:srgbClr val="FFFFFF"/>
                </a:solidFill>
                <a:latin typeface="Open Sans"/>
                <a:ea typeface="Open Sans"/>
                <a:cs typeface="Open Sans"/>
                <a:sym typeface="Open Sans"/>
              </a:rPr>
              <a:t>Tianhong</a:t>
            </a:r>
            <a:r>
              <a:rPr lang="en-US" sz="1200" i="0" u="none" strike="noStrike" cap="none" dirty="0">
                <a:solidFill>
                  <a:srgbClr val="FFFFFF"/>
                </a:solidFill>
                <a:latin typeface="Open Sans"/>
                <a:ea typeface="Open Sans"/>
                <a:cs typeface="Open Sans"/>
                <a:sym typeface="Open Sans"/>
              </a:rPr>
              <a:t> Zhang</a:t>
            </a:r>
            <a:endParaRPr sz="1100" dirty="0"/>
          </a:p>
          <a:p>
            <a:pPr marL="0" marR="0" lvl="0" indent="0" algn="l" rtl="0">
              <a:lnSpc>
                <a:spcPct val="100000"/>
              </a:lnSpc>
              <a:spcBef>
                <a:spcPts val="0"/>
              </a:spcBef>
              <a:spcAft>
                <a:spcPts val="0"/>
              </a:spcAft>
              <a:buClr>
                <a:srgbClr val="FFFFFF"/>
              </a:buClr>
              <a:buSzPts val="1400"/>
              <a:buFont typeface="Anaheim"/>
              <a:buNone/>
            </a:pPr>
            <a:r>
              <a:rPr lang="en-US" sz="1200" i="0" u="none" strike="noStrike" cap="none" dirty="0">
                <a:solidFill>
                  <a:srgbClr val="FFFFFF"/>
                </a:solidFill>
                <a:latin typeface="Open Sans"/>
                <a:ea typeface="Open Sans"/>
                <a:cs typeface="Open Sans"/>
                <a:sym typeface="Open Sans"/>
              </a:rPr>
              <a:t>// Florian Houguet</a:t>
            </a:r>
            <a:endParaRPr sz="1100" dirty="0"/>
          </a:p>
        </p:txBody>
      </p:sp>
      <p:sp>
        <p:nvSpPr>
          <p:cNvPr id="45" name="Rectangle 44">
            <a:extLst>
              <a:ext uri="{FF2B5EF4-FFF2-40B4-BE49-F238E27FC236}">
                <a16:creationId xmlns:a16="http://schemas.microsoft.com/office/drawing/2014/main" id="{8D7B8DD6-0E62-CA4B-81A2-1056BB009CD4}"/>
              </a:ext>
            </a:extLst>
          </p:cNvPr>
          <p:cNvSpPr/>
          <p:nvPr/>
        </p:nvSpPr>
        <p:spPr>
          <a:xfrm>
            <a:off x="7759973" y="70239"/>
            <a:ext cx="1308746" cy="3997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oogle Shape;519;p28">
            <a:extLst>
              <a:ext uri="{FF2B5EF4-FFF2-40B4-BE49-F238E27FC236}">
                <a16:creationId xmlns:a16="http://schemas.microsoft.com/office/drawing/2014/main" id="{ED51D333-7A2C-BF44-BE47-2C2BD6BEC37F}"/>
              </a:ext>
            </a:extLst>
          </p:cNvPr>
          <p:cNvPicPr preferRelativeResize="0"/>
          <p:nvPr/>
        </p:nvPicPr>
        <p:blipFill rotWithShape="1">
          <a:blip r:embed="rId3">
            <a:alphaModFix/>
          </a:blip>
          <a:srcRect/>
          <a:stretch/>
        </p:blipFill>
        <p:spPr>
          <a:xfrm>
            <a:off x="7799682" y="67966"/>
            <a:ext cx="1243303" cy="400640"/>
          </a:xfrm>
          <a:prstGeom prst="rect">
            <a:avLst/>
          </a:prstGeom>
          <a:noFill/>
          <a:ln>
            <a:noFill/>
          </a:ln>
        </p:spPr>
      </p:pic>
    </p:spTree>
    <p:extLst>
      <p:ext uri="{BB962C8B-B14F-4D97-AF65-F5344CB8AC3E}">
        <p14:creationId xmlns:p14="http://schemas.microsoft.com/office/powerpoint/2010/main" val="7426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20" name="Picture 119">
            <a:extLst>
              <a:ext uri="{FF2B5EF4-FFF2-40B4-BE49-F238E27FC236}">
                <a16:creationId xmlns:a16="http://schemas.microsoft.com/office/drawing/2014/main" id="{B43DFCD1-B797-D044-BE70-C2B83DA00B21}"/>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a:stretch/>
        </p:blipFill>
        <p:spPr>
          <a:xfrm>
            <a:off x="3220537" y="3017443"/>
            <a:ext cx="1067549" cy="138743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21" name="Google Shape;203;p3">
            <a:extLst>
              <a:ext uri="{FF2B5EF4-FFF2-40B4-BE49-F238E27FC236}">
                <a16:creationId xmlns:a16="http://schemas.microsoft.com/office/drawing/2014/main" id="{8F683A2E-0C48-3448-B42A-5ED5D618D707}"/>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7788168" y="707643"/>
            <a:ext cx="1061224" cy="136985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22" name="Google Shape;204;p3">
            <a:extLst>
              <a:ext uri="{FF2B5EF4-FFF2-40B4-BE49-F238E27FC236}">
                <a16:creationId xmlns:a16="http://schemas.microsoft.com/office/drawing/2014/main" id="{8564ACCD-A5B9-BF42-83CD-7CD94F1F03A2}"/>
              </a:ext>
            </a:extLst>
          </p:cNvPr>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5489403" y="687707"/>
            <a:ext cx="1103254" cy="139344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23" name="Google Shape;205;p3">
            <a:extLst>
              <a:ext uri="{FF2B5EF4-FFF2-40B4-BE49-F238E27FC236}">
                <a16:creationId xmlns:a16="http://schemas.microsoft.com/office/drawing/2014/main" id="{D0D6DD38-31A4-2541-A3AB-7DAD3570A2AF}"/>
              </a:ext>
            </a:extLst>
          </p:cNvPr>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1002357" y="2997186"/>
            <a:ext cx="1073356" cy="139688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24" name="Google Shape;206;p3">
            <a:extLst>
              <a:ext uri="{FF2B5EF4-FFF2-40B4-BE49-F238E27FC236}">
                <a16:creationId xmlns:a16="http://schemas.microsoft.com/office/drawing/2014/main" id="{50C81525-84F2-004C-9BB8-10E8C79197E9}"/>
              </a:ext>
            </a:extLst>
          </p:cNvPr>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1002794" y="708190"/>
            <a:ext cx="1095034" cy="136930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25" name="Google Shape;207;p3">
            <a:extLst>
              <a:ext uri="{FF2B5EF4-FFF2-40B4-BE49-F238E27FC236}">
                <a16:creationId xmlns:a16="http://schemas.microsoft.com/office/drawing/2014/main" id="{F070B3E7-2C68-9E49-894B-4C9C25D876F3}"/>
              </a:ext>
            </a:extLst>
          </p:cNvPr>
          <p:cNvPicPr preferRelativeResize="0"/>
          <p:nvPr/>
        </p:nvPicPr>
        <p:blipFill rotWithShape="1">
          <a:blip r:embed="rId8">
            <a:alphaModFix/>
            <a:extLst>
              <a:ext uri="{28A0092B-C50C-407E-A947-70E740481C1C}">
                <a14:useLocalDpi xmlns:a14="http://schemas.microsoft.com/office/drawing/2010/main"/>
              </a:ext>
            </a:extLst>
          </a:blip>
          <a:srcRect/>
          <a:stretch/>
        </p:blipFill>
        <p:spPr>
          <a:xfrm>
            <a:off x="5497623" y="3015389"/>
            <a:ext cx="1095034" cy="136930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26" name="Google Shape;208;p3">
            <a:extLst>
              <a:ext uri="{FF2B5EF4-FFF2-40B4-BE49-F238E27FC236}">
                <a16:creationId xmlns:a16="http://schemas.microsoft.com/office/drawing/2014/main" id="{EABDC075-5E4F-234A-A9A3-FC30998C5F84}"/>
              </a:ext>
            </a:extLst>
          </p:cNvPr>
          <p:cNvSpPr txBox="1">
            <a:spLocks/>
          </p:cNvSpPr>
          <p:nvPr/>
        </p:nvSpPr>
        <p:spPr>
          <a:xfrm flipH="1">
            <a:off x="244234" y="683812"/>
            <a:ext cx="2046300" cy="612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tx1"/>
                </a:solidFill>
              </a:rPr>
              <a:t>01.</a:t>
            </a:r>
          </a:p>
        </p:txBody>
      </p:sp>
      <p:sp>
        <p:nvSpPr>
          <p:cNvPr id="127" name="Google Shape;209;p3">
            <a:extLst>
              <a:ext uri="{FF2B5EF4-FFF2-40B4-BE49-F238E27FC236}">
                <a16:creationId xmlns:a16="http://schemas.microsoft.com/office/drawing/2014/main" id="{0919C19A-9A2D-D74E-BDA8-833E5CEF00A0}"/>
              </a:ext>
            </a:extLst>
          </p:cNvPr>
          <p:cNvSpPr txBox="1">
            <a:spLocks noGrp="1"/>
          </p:cNvSpPr>
          <p:nvPr>
            <p:ph type="ctrTitle"/>
          </p:nvPr>
        </p:nvSpPr>
        <p:spPr>
          <a:xfrm>
            <a:off x="620515" y="2036195"/>
            <a:ext cx="1825916" cy="372324"/>
          </a:xfrm>
          <a:prstGeom prst="rect">
            <a:avLst/>
          </a:prstGeom>
          <a:noFill/>
          <a:ln>
            <a:noFill/>
          </a:ln>
        </p:spPr>
        <p:txBody>
          <a:bodyPr spcFirstLastPara="1" wrap="square" lIns="91425" tIns="91425" rIns="91425" bIns="91425" anchor="b" anchorCtr="0">
            <a:noAutofit/>
          </a:bodyPr>
          <a:lstStyle/>
          <a:p>
            <a:pPr algn="ctr">
              <a:buClr>
                <a:srgbClr val="FFFFFF"/>
              </a:buClr>
              <a:buFont typeface="Arial"/>
            </a:pPr>
            <a:r>
              <a:rPr lang="en-US" sz="1400" b="1" dirty="0" err="1">
                <a:solidFill>
                  <a:schemeClr val="tx1"/>
                </a:solidFill>
                <a:latin typeface="Saira SemiCondensed Medium"/>
                <a:sym typeface="Arial"/>
              </a:rPr>
              <a:t>EunJeong</a:t>
            </a:r>
            <a:r>
              <a:rPr lang="en-US" sz="1400" b="1" dirty="0">
                <a:solidFill>
                  <a:schemeClr val="tx1"/>
                </a:solidFill>
                <a:latin typeface="Saira SemiCondensed Medium"/>
                <a:sym typeface="Arial"/>
              </a:rPr>
              <a:t> </a:t>
            </a:r>
            <a:r>
              <a:rPr lang="en-US" sz="1400" b="1" dirty="0" err="1">
                <a:solidFill>
                  <a:schemeClr val="tx1"/>
                </a:solidFill>
                <a:latin typeface="Saira SemiCondensed Medium"/>
                <a:sym typeface="Arial"/>
              </a:rPr>
              <a:t>Heo</a:t>
            </a:r>
            <a:r>
              <a:rPr lang="en-US" sz="1400" b="1" dirty="0">
                <a:solidFill>
                  <a:schemeClr val="tx1"/>
                </a:solidFill>
                <a:latin typeface="Saira SemiCondensed Medium"/>
                <a:sym typeface="Arial"/>
              </a:rPr>
              <a:t> </a:t>
            </a:r>
            <a:endParaRPr sz="1400" b="1" dirty="0">
              <a:solidFill>
                <a:schemeClr val="tx1"/>
              </a:solidFill>
              <a:latin typeface="Saira SemiCondensed Medium"/>
              <a:sym typeface="Arial"/>
            </a:endParaRPr>
          </a:p>
        </p:txBody>
      </p:sp>
      <p:sp>
        <p:nvSpPr>
          <p:cNvPr id="128" name="Google Shape;210;p3">
            <a:extLst>
              <a:ext uri="{FF2B5EF4-FFF2-40B4-BE49-F238E27FC236}">
                <a16:creationId xmlns:a16="http://schemas.microsoft.com/office/drawing/2014/main" id="{B54AC554-DA0F-6C4B-B046-1E1ABFDBE59C}"/>
              </a:ext>
            </a:extLst>
          </p:cNvPr>
          <p:cNvSpPr txBox="1">
            <a:spLocks/>
          </p:cNvSpPr>
          <p:nvPr/>
        </p:nvSpPr>
        <p:spPr>
          <a:xfrm flipH="1">
            <a:off x="317724" y="2278698"/>
            <a:ext cx="2011582" cy="47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AutoNum type="arabicPeriod"/>
              <a:defRPr sz="1200" b="0" i="0" u="none" strike="noStrike" cap="none">
                <a:solidFill>
                  <a:schemeClr val="dk1"/>
                </a:solidFill>
                <a:latin typeface="PT Sans"/>
                <a:ea typeface="PT Sans"/>
                <a:cs typeface="PT Sans"/>
                <a:sym typeface="PT Sans"/>
              </a:defRPr>
            </a:lvl1pPr>
            <a:lvl2pPr marL="914400" marR="0" lvl="1" indent="-304800" algn="l" rtl="0">
              <a:lnSpc>
                <a:spcPct val="115000"/>
              </a:lnSpc>
              <a:spcBef>
                <a:spcPts val="1600"/>
              </a:spcBef>
              <a:spcAft>
                <a:spcPts val="0"/>
              </a:spcAft>
              <a:buClr>
                <a:schemeClr val="dk1"/>
              </a:buClr>
              <a:buSzPts val="1200"/>
              <a:buFont typeface="PT Sans"/>
              <a:buAutoNum type="alphaLcPeriod"/>
              <a:defRPr sz="1400" b="0" i="0" u="none" strike="noStrike" cap="none">
                <a:solidFill>
                  <a:schemeClr val="dk1"/>
                </a:solidFill>
                <a:latin typeface="PT Sans"/>
                <a:ea typeface="PT Sans"/>
                <a:cs typeface="PT Sans"/>
                <a:sym typeface="PT Sans"/>
              </a:defRPr>
            </a:lvl2pPr>
            <a:lvl3pPr marL="1371600" marR="0" lvl="2" indent="-304800" algn="l" rtl="0">
              <a:lnSpc>
                <a:spcPct val="115000"/>
              </a:lnSpc>
              <a:spcBef>
                <a:spcPts val="1600"/>
              </a:spcBef>
              <a:spcAft>
                <a:spcPts val="0"/>
              </a:spcAft>
              <a:buClr>
                <a:schemeClr val="dk1"/>
              </a:buClr>
              <a:buSzPts val="1200"/>
              <a:buFont typeface="PT Sans"/>
              <a:buAutoNum type="romanLcPeriod"/>
              <a:defRPr sz="1400" b="0" i="0" u="none" strike="noStrike" cap="none">
                <a:solidFill>
                  <a:schemeClr val="dk1"/>
                </a:solidFill>
                <a:latin typeface="PT Sans"/>
                <a:ea typeface="PT Sans"/>
                <a:cs typeface="PT Sans"/>
                <a:sym typeface="PT Sans"/>
              </a:defRPr>
            </a:lvl3pPr>
            <a:lvl4pPr marL="1828800" marR="0" lvl="3" indent="-304800" algn="l" rtl="0">
              <a:lnSpc>
                <a:spcPct val="115000"/>
              </a:lnSpc>
              <a:spcBef>
                <a:spcPts val="1600"/>
              </a:spcBef>
              <a:spcAft>
                <a:spcPts val="0"/>
              </a:spcAft>
              <a:buClr>
                <a:schemeClr val="dk1"/>
              </a:buClr>
              <a:buSzPts val="1200"/>
              <a:buFont typeface="PT Sans"/>
              <a:buAutoNum type="arabicPeriod"/>
              <a:defRPr sz="1400" b="0" i="0" u="none" strike="noStrike" cap="none">
                <a:solidFill>
                  <a:schemeClr val="dk1"/>
                </a:solidFill>
                <a:latin typeface="PT Sans"/>
                <a:ea typeface="PT Sans"/>
                <a:cs typeface="PT Sans"/>
                <a:sym typeface="PT Sans"/>
              </a:defRPr>
            </a:lvl4pPr>
            <a:lvl5pPr marL="2286000" marR="0" lvl="4" indent="-304800" algn="l" rtl="0">
              <a:lnSpc>
                <a:spcPct val="115000"/>
              </a:lnSpc>
              <a:spcBef>
                <a:spcPts val="1600"/>
              </a:spcBef>
              <a:spcAft>
                <a:spcPts val="0"/>
              </a:spcAft>
              <a:buClr>
                <a:schemeClr val="dk1"/>
              </a:buClr>
              <a:buSzPts val="1200"/>
              <a:buFont typeface="PT Sans"/>
              <a:buAutoNum type="alphaLcPeriod"/>
              <a:defRPr sz="1400" b="0" i="0" u="none" strike="noStrike" cap="none">
                <a:solidFill>
                  <a:schemeClr val="dk1"/>
                </a:solidFill>
                <a:latin typeface="PT Sans"/>
                <a:ea typeface="PT Sans"/>
                <a:cs typeface="PT Sans"/>
                <a:sym typeface="PT Sans"/>
              </a:defRPr>
            </a:lvl5pPr>
            <a:lvl6pPr marL="2743200" marR="0" lvl="5" indent="-304800" algn="l" rtl="0">
              <a:lnSpc>
                <a:spcPct val="115000"/>
              </a:lnSpc>
              <a:spcBef>
                <a:spcPts val="1600"/>
              </a:spcBef>
              <a:spcAft>
                <a:spcPts val="0"/>
              </a:spcAft>
              <a:buClr>
                <a:schemeClr val="dk1"/>
              </a:buClr>
              <a:buSzPts val="1200"/>
              <a:buFont typeface="PT Sans"/>
              <a:buAutoNum type="romanLcPeriod"/>
              <a:defRPr sz="1400" b="0" i="0" u="none" strike="noStrike" cap="none">
                <a:solidFill>
                  <a:schemeClr val="dk1"/>
                </a:solidFill>
                <a:latin typeface="PT Sans"/>
                <a:ea typeface="PT Sans"/>
                <a:cs typeface="PT Sans"/>
                <a:sym typeface="PT Sans"/>
              </a:defRPr>
            </a:lvl6pPr>
            <a:lvl7pPr marL="3200400" marR="0" lvl="6" indent="-304800" algn="l" rtl="0">
              <a:lnSpc>
                <a:spcPct val="115000"/>
              </a:lnSpc>
              <a:spcBef>
                <a:spcPts val="1600"/>
              </a:spcBef>
              <a:spcAft>
                <a:spcPts val="0"/>
              </a:spcAft>
              <a:buClr>
                <a:schemeClr val="dk1"/>
              </a:buClr>
              <a:buSzPts val="1200"/>
              <a:buFont typeface="PT Sans"/>
              <a:buAutoNum type="arabicPeriod"/>
              <a:defRPr sz="1400" b="0" i="0" u="none" strike="noStrike" cap="none">
                <a:solidFill>
                  <a:schemeClr val="dk1"/>
                </a:solidFill>
                <a:latin typeface="PT Sans"/>
                <a:ea typeface="PT Sans"/>
                <a:cs typeface="PT Sans"/>
                <a:sym typeface="PT Sans"/>
              </a:defRPr>
            </a:lvl7pPr>
            <a:lvl8pPr marL="3657600" marR="0" lvl="7" indent="-304800" algn="l" rtl="0">
              <a:lnSpc>
                <a:spcPct val="115000"/>
              </a:lnSpc>
              <a:spcBef>
                <a:spcPts val="1600"/>
              </a:spcBef>
              <a:spcAft>
                <a:spcPts val="0"/>
              </a:spcAft>
              <a:buClr>
                <a:schemeClr val="dk1"/>
              </a:buClr>
              <a:buSzPts val="1200"/>
              <a:buFont typeface="PT Sans"/>
              <a:buAutoNum type="alphaLcPeriod"/>
              <a:defRPr sz="1400" b="0" i="0" u="none" strike="noStrike" cap="none">
                <a:solidFill>
                  <a:schemeClr val="dk1"/>
                </a:solidFill>
                <a:latin typeface="PT Sans"/>
                <a:ea typeface="PT Sans"/>
                <a:cs typeface="PT Sans"/>
                <a:sym typeface="PT Sans"/>
              </a:defRPr>
            </a:lvl8pPr>
            <a:lvl9pPr marL="4114800" marR="0" lvl="8" indent="-304800" algn="l" rtl="0">
              <a:lnSpc>
                <a:spcPct val="115000"/>
              </a:lnSpc>
              <a:spcBef>
                <a:spcPts val="1600"/>
              </a:spcBef>
              <a:spcAft>
                <a:spcPts val="1600"/>
              </a:spcAft>
              <a:buClr>
                <a:schemeClr val="dk1"/>
              </a:buClr>
              <a:buSzPts val="1200"/>
              <a:buFont typeface="PT Sans"/>
              <a:buAutoNum type="romanLcPeriod"/>
              <a:defRPr sz="1400" b="0" i="0" u="none" strike="noStrike" cap="none">
                <a:solidFill>
                  <a:schemeClr val="dk1"/>
                </a:solidFill>
                <a:latin typeface="PT Sans"/>
                <a:ea typeface="PT Sans"/>
                <a:cs typeface="PT Sans"/>
                <a:sym typeface="PT Sans"/>
              </a:defRPr>
            </a:lvl9pPr>
          </a:lstStyle>
          <a:p>
            <a:pPr marL="0" indent="0">
              <a:buClr>
                <a:schemeClr val="lt1"/>
              </a:buClr>
            </a:pPr>
            <a:r>
              <a:rPr lang="en-US" sz="1050">
                <a:solidFill>
                  <a:schemeClr val="tx1"/>
                </a:solidFill>
                <a:latin typeface="Open Sans"/>
                <a:ea typeface="Open Sans"/>
                <a:cs typeface="Open Sans"/>
                <a:sym typeface="Open Sans"/>
              </a:rPr>
              <a:t>Track: SC Analytics MSB</a:t>
            </a:r>
            <a:endParaRPr lang="en-US">
              <a:solidFill>
                <a:schemeClr val="tx1"/>
              </a:solidFill>
            </a:endParaRPr>
          </a:p>
          <a:p>
            <a:pPr marL="0" indent="0">
              <a:buClr>
                <a:schemeClr val="lt1"/>
              </a:buClr>
            </a:pPr>
            <a:r>
              <a:rPr lang="en-US" sz="1050">
                <a:solidFill>
                  <a:schemeClr val="tx1"/>
                </a:solidFill>
                <a:latin typeface="Open Sans"/>
                <a:ea typeface="Open Sans"/>
                <a:cs typeface="Open Sans"/>
                <a:sym typeface="Open Sans"/>
              </a:rPr>
              <a:t>From: South Korea</a:t>
            </a:r>
          </a:p>
        </p:txBody>
      </p:sp>
      <p:sp>
        <p:nvSpPr>
          <p:cNvPr id="129" name="Google Shape;211;p3">
            <a:extLst>
              <a:ext uri="{FF2B5EF4-FFF2-40B4-BE49-F238E27FC236}">
                <a16:creationId xmlns:a16="http://schemas.microsoft.com/office/drawing/2014/main" id="{91C43879-6976-E543-8DB9-9D73E492F4BD}"/>
              </a:ext>
            </a:extLst>
          </p:cNvPr>
          <p:cNvSpPr/>
          <p:nvPr/>
        </p:nvSpPr>
        <p:spPr>
          <a:xfrm rot="10800000" flipH="1">
            <a:off x="168364" y="659982"/>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30" name="Google Shape;212;p3">
            <a:extLst>
              <a:ext uri="{FF2B5EF4-FFF2-40B4-BE49-F238E27FC236}">
                <a16:creationId xmlns:a16="http://schemas.microsoft.com/office/drawing/2014/main" id="{92CE9FD1-11C5-C84D-8A88-2666125FE393}"/>
              </a:ext>
            </a:extLst>
          </p:cNvPr>
          <p:cNvSpPr/>
          <p:nvPr/>
        </p:nvSpPr>
        <p:spPr>
          <a:xfrm flipH="1">
            <a:off x="2012933" y="2529941"/>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31" name="Google Shape;213;p3">
            <a:extLst>
              <a:ext uri="{FF2B5EF4-FFF2-40B4-BE49-F238E27FC236}">
                <a16:creationId xmlns:a16="http://schemas.microsoft.com/office/drawing/2014/main" id="{7F8F059B-5CD3-524C-8FEC-92F0D2D7FD32}"/>
              </a:ext>
            </a:extLst>
          </p:cNvPr>
          <p:cNvSpPr txBox="1"/>
          <p:nvPr/>
        </p:nvSpPr>
        <p:spPr>
          <a:xfrm flipH="1">
            <a:off x="249797" y="3015388"/>
            <a:ext cx="2046300" cy="612000"/>
          </a:xfrm>
          <a:prstGeom prst="rect">
            <a:avLst/>
          </a:prstGeom>
          <a:noFill/>
          <a:ln>
            <a:noFill/>
          </a:ln>
        </p:spPr>
        <p:txBody>
          <a:bodyPr spcFirstLastPara="1" wrap="square" lIns="91425" tIns="91425" rIns="91425" bIns="91425" anchor="b" anchorCtr="0">
            <a:noAutofit/>
          </a:bodyPr>
          <a:lstStyle/>
          <a:p>
            <a:pPr>
              <a:buClr>
                <a:schemeClr val="accent2"/>
              </a:buClr>
              <a:buSzPts val="3600"/>
            </a:pPr>
            <a:r>
              <a:rPr lang="en-US" sz="3000">
                <a:solidFill>
                  <a:schemeClr val="tx1"/>
                </a:solidFill>
                <a:latin typeface="Saira SemiCondensed Medium"/>
                <a:ea typeface="Saira SemiCondensed Medium"/>
                <a:cs typeface="Saira SemiCondensed Medium"/>
                <a:sym typeface="Saira SemiCondensed Medium"/>
              </a:rPr>
              <a:t>05.</a:t>
            </a:r>
            <a:endParaRPr sz="1050">
              <a:solidFill>
                <a:schemeClr val="tx1"/>
              </a:solidFill>
            </a:endParaRPr>
          </a:p>
        </p:txBody>
      </p:sp>
      <p:sp>
        <p:nvSpPr>
          <p:cNvPr id="132" name="Google Shape;214;p3">
            <a:extLst>
              <a:ext uri="{FF2B5EF4-FFF2-40B4-BE49-F238E27FC236}">
                <a16:creationId xmlns:a16="http://schemas.microsoft.com/office/drawing/2014/main" id="{36E881A4-94B5-8E46-A5D2-C24BDCF1DBCC}"/>
              </a:ext>
            </a:extLst>
          </p:cNvPr>
          <p:cNvSpPr txBox="1"/>
          <p:nvPr/>
        </p:nvSpPr>
        <p:spPr>
          <a:xfrm>
            <a:off x="626077" y="4367771"/>
            <a:ext cx="1825916" cy="372324"/>
          </a:xfrm>
          <a:prstGeom prst="rect">
            <a:avLst/>
          </a:prstGeom>
          <a:noFill/>
          <a:ln>
            <a:noFill/>
          </a:ln>
        </p:spPr>
        <p:txBody>
          <a:bodyPr spcFirstLastPara="1" wrap="square" lIns="91425" tIns="91425" rIns="91425" bIns="91425" anchor="b" anchorCtr="0">
            <a:noAutofit/>
          </a:bodyPr>
          <a:lstStyle/>
          <a:p>
            <a:pPr algn="ctr">
              <a:buClr>
                <a:srgbClr val="FFFFFF"/>
              </a:buClr>
              <a:buSzPts val="2400"/>
            </a:pPr>
            <a:r>
              <a:rPr lang="en-US" b="1" dirty="0">
                <a:solidFill>
                  <a:schemeClr val="tx1"/>
                </a:solidFill>
                <a:latin typeface="Saira SemiCondensed Medium"/>
                <a:ea typeface="Saira SemiCondensed Medium"/>
                <a:cs typeface="Saira SemiCondensed Medium"/>
                <a:sym typeface="Saira SemiCondensed Medium"/>
              </a:rPr>
              <a:t>Ryan Liu</a:t>
            </a:r>
            <a:endParaRPr sz="1050" dirty="0">
              <a:solidFill>
                <a:schemeClr val="tx1"/>
              </a:solidFill>
            </a:endParaRPr>
          </a:p>
        </p:txBody>
      </p:sp>
      <p:sp>
        <p:nvSpPr>
          <p:cNvPr id="133" name="Google Shape;215;p3">
            <a:extLst>
              <a:ext uri="{FF2B5EF4-FFF2-40B4-BE49-F238E27FC236}">
                <a16:creationId xmlns:a16="http://schemas.microsoft.com/office/drawing/2014/main" id="{A89C8A68-2F1C-A046-8B16-0F90078D5850}"/>
              </a:ext>
            </a:extLst>
          </p:cNvPr>
          <p:cNvSpPr txBox="1"/>
          <p:nvPr/>
        </p:nvSpPr>
        <p:spPr>
          <a:xfrm flipH="1">
            <a:off x="368510" y="4588857"/>
            <a:ext cx="1910009" cy="471049"/>
          </a:xfrm>
          <a:prstGeom prst="rect">
            <a:avLst/>
          </a:prstGeom>
          <a:noFill/>
          <a:ln>
            <a:noFill/>
          </a:ln>
        </p:spPr>
        <p:txBody>
          <a:bodyPr spcFirstLastPara="1" wrap="square" lIns="91425" tIns="91425" rIns="91425" bIns="91425" anchor="t" anchorCtr="0">
            <a:noAutofit/>
          </a:bodyPr>
          <a:lstStyle/>
          <a:p>
            <a:pPr>
              <a:buClr>
                <a:srgbClr val="FFFFFF"/>
              </a:buClr>
              <a:buSzPts val="1400"/>
            </a:pPr>
            <a:r>
              <a:rPr lang="en-US" sz="1050" dirty="0">
                <a:solidFill>
                  <a:schemeClr val="tx1"/>
                </a:solidFill>
                <a:latin typeface="Open Sans"/>
                <a:ea typeface="Open Sans"/>
                <a:cs typeface="Open Sans"/>
                <a:sym typeface="Open Sans"/>
              </a:rPr>
              <a:t>Track: SC Analytics MSB</a:t>
            </a:r>
            <a:br>
              <a:rPr lang="en-US" sz="1050" dirty="0">
                <a:solidFill>
                  <a:schemeClr val="tx1"/>
                </a:solidFill>
              </a:rPr>
            </a:br>
            <a:r>
              <a:rPr lang="en-US" sz="1050" dirty="0">
                <a:solidFill>
                  <a:schemeClr val="tx1"/>
                </a:solidFill>
                <a:latin typeface="Open Sans"/>
                <a:ea typeface="Open Sans"/>
                <a:cs typeface="Open Sans"/>
                <a:sym typeface="Open Sans"/>
              </a:rPr>
              <a:t>From: Taiwan</a:t>
            </a:r>
            <a:endParaRPr sz="1050" dirty="0">
              <a:solidFill>
                <a:schemeClr val="tx1"/>
              </a:solidFill>
            </a:endParaRPr>
          </a:p>
        </p:txBody>
      </p:sp>
      <p:sp>
        <p:nvSpPr>
          <p:cNvPr id="134" name="Google Shape;216;p3">
            <a:extLst>
              <a:ext uri="{FF2B5EF4-FFF2-40B4-BE49-F238E27FC236}">
                <a16:creationId xmlns:a16="http://schemas.microsoft.com/office/drawing/2014/main" id="{E363A954-DD49-0348-A188-E08163AC6D53}"/>
              </a:ext>
            </a:extLst>
          </p:cNvPr>
          <p:cNvSpPr/>
          <p:nvPr/>
        </p:nvSpPr>
        <p:spPr>
          <a:xfrm rot="10800000" flipH="1">
            <a:off x="173927" y="2991558"/>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35" name="Google Shape;217;p3">
            <a:extLst>
              <a:ext uri="{FF2B5EF4-FFF2-40B4-BE49-F238E27FC236}">
                <a16:creationId xmlns:a16="http://schemas.microsoft.com/office/drawing/2014/main" id="{9AFAF742-D11C-F04F-9494-5A69A3D766B9}"/>
              </a:ext>
            </a:extLst>
          </p:cNvPr>
          <p:cNvSpPr/>
          <p:nvPr/>
        </p:nvSpPr>
        <p:spPr>
          <a:xfrm flipH="1">
            <a:off x="2018496" y="4861517"/>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36" name="Google Shape;218;p3">
            <a:extLst>
              <a:ext uri="{FF2B5EF4-FFF2-40B4-BE49-F238E27FC236}">
                <a16:creationId xmlns:a16="http://schemas.microsoft.com/office/drawing/2014/main" id="{679F5F26-887D-D346-800D-96A1A0DB07FD}"/>
              </a:ext>
            </a:extLst>
          </p:cNvPr>
          <p:cNvSpPr/>
          <p:nvPr/>
        </p:nvSpPr>
        <p:spPr>
          <a:xfrm>
            <a:off x="3220538" y="708190"/>
            <a:ext cx="1073356" cy="136930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800">
                <a:solidFill>
                  <a:schemeClr val="tx1"/>
                </a:solidFill>
                <a:latin typeface="Malgun Gothic"/>
                <a:ea typeface="Malgun Gothic"/>
                <a:cs typeface="Malgun Gothic"/>
                <a:sym typeface="Malgun Gothic"/>
              </a:rPr>
              <a:t>Photos</a:t>
            </a:r>
            <a:endParaRPr sz="1050">
              <a:solidFill>
                <a:schemeClr val="tx1"/>
              </a:solidFill>
            </a:endParaRPr>
          </a:p>
        </p:txBody>
      </p:sp>
      <p:sp>
        <p:nvSpPr>
          <p:cNvPr id="137" name="Google Shape;219;p3">
            <a:extLst>
              <a:ext uri="{FF2B5EF4-FFF2-40B4-BE49-F238E27FC236}">
                <a16:creationId xmlns:a16="http://schemas.microsoft.com/office/drawing/2014/main" id="{9AB143C4-64FF-E64A-814E-14708154ED35}"/>
              </a:ext>
            </a:extLst>
          </p:cNvPr>
          <p:cNvSpPr txBox="1"/>
          <p:nvPr/>
        </p:nvSpPr>
        <p:spPr>
          <a:xfrm flipH="1">
            <a:off x="2467977" y="707642"/>
            <a:ext cx="2046300" cy="612000"/>
          </a:xfrm>
          <a:prstGeom prst="rect">
            <a:avLst/>
          </a:prstGeom>
          <a:noFill/>
          <a:ln>
            <a:noFill/>
          </a:ln>
        </p:spPr>
        <p:txBody>
          <a:bodyPr spcFirstLastPara="1" wrap="square" lIns="91425" tIns="91425" rIns="91425" bIns="91425" anchor="b" anchorCtr="0">
            <a:noAutofit/>
          </a:bodyPr>
          <a:lstStyle/>
          <a:p>
            <a:pPr>
              <a:buClr>
                <a:schemeClr val="accent2"/>
              </a:buClr>
              <a:buSzPts val="3600"/>
            </a:pPr>
            <a:r>
              <a:rPr lang="en-US" sz="3000">
                <a:solidFill>
                  <a:schemeClr val="tx1"/>
                </a:solidFill>
                <a:latin typeface="Saira SemiCondensed Medium"/>
                <a:ea typeface="Saira SemiCondensed Medium"/>
                <a:cs typeface="Saira SemiCondensed Medium"/>
                <a:sym typeface="Saira SemiCondensed Medium"/>
              </a:rPr>
              <a:t>02.</a:t>
            </a:r>
            <a:endParaRPr sz="1050">
              <a:solidFill>
                <a:schemeClr val="tx1"/>
              </a:solidFill>
            </a:endParaRPr>
          </a:p>
        </p:txBody>
      </p:sp>
      <p:sp>
        <p:nvSpPr>
          <p:cNvPr id="138" name="Google Shape;220;p3">
            <a:extLst>
              <a:ext uri="{FF2B5EF4-FFF2-40B4-BE49-F238E27FC236}">
                <a16:creationId xmlns:a16="http://schemas.microsoft.com/office/drawing/2014/main" id="{8ECB6CAF-F9E2-BB46-9DC7-634B7352E122}"/>
              </a:ext>
            </a:extLst>
          </p:cNvPr>
          <p:cNvSpPr txBox="1"/>
          <p:nvPr/>
        </p:nvSpPr>
        <p:spPr>
          <a:xfrm>
            <a:off x="2844258" y="2060025"/>
            <a:ext cx="1825916" cy="372324"/>
          </a:xfrm>
          <a:prstGeom prst="rect">
            <a:avLst/>
          </a:prstGeom>
          <a:noFill/>
          <a:ln>
            <a:noFill/>
          </a:ln>
        </p:spPr>
        <p:txBody>
          <a:bodyPr spcFirstLastPara="1" wrap="square" lIns="91425" tIns="91425" rIns="91425" bIns="91425" anchor="b" anchorCtr="0">
            <a:noAutofit/>
          </a:bodyPr>
          <a:lstStyle/>
          <a:p>
            <a:pPr algn="ctr">
              <a:buClr>
                <a:srgbClr val="FFFFFF"/>
              </a:buClr>
              <a:buSzPts val="2400"/>
            </a:pPr>
            <a:r>
              <a:rPr lang="en-US" b="1" dirty="0" err="1">
                <a:solidFill>
                  <a:schemeClr val="tx1"/>
                </a:solidFill>
                <a:latin typeface="Saira SemiCondensed Medium"/>
                <a:ea typeface="Saira SemiCondensed Medium"/>
                <a:cs typeface="Saira SemiCondensed Medium"/>
                <a:sym typeface="Saira SemiCondensed Medium"/>
              </a:rPr>
              <a:t>Kwong</a:t>
            </a:r>
            <a:r>
              <a:rPr lang="en-US" b="1" dirty="0">
                <a:solidFill>
                  <a:schemeClr val="tx1"/>
                </a:solidFill>
                <a:latin typeface="Saira SemiCondensed Medium"/>
                <a:ea typeface="Saira SemiCondensed Medium"/>
                <a:cs typeface="Saira SemiCondensed Medium"/>
                <a:sym typeface="Saira SemiCondensed Medium"/>
              </a:rPr>
              <a:t> </a:t>
            </a:r>
            <a:r>
              <a:rPr lang="en-US" b="1" dirty="0" err="1">
                <a:solidFill>
                  <a:schemeClr val="tx1"/>
                </a:solidFill>
                <a:latin typeface="Saira SemiCondensed Medium"/>
                <a:ea typeface="Saira SemiCondensed Medium"/>
                <a:cs typeface="Saira SemiCondensed Medium"/>
                <a:sym typeface="Saira SemiCondensed Medium"/>
              </a:rPr>
              <a:t>Wa</a:t>
            </a:r>
            <a:r>
              <a:rPr lang="en-US" b="1" dirty="0">
                <a:solidFill>
                  <a:schemeClr val="tx1"/>
                </a:solidFill>
                <a:latin typeface="Saira SemiCondensed Medium"/>
                <a:ea typeface="Saira SemiCondensed Medium"/>
                <a:cs typeface="Saira SemiCondensed Medium"/>
                <a:sym typeface="Saira SemiCondensed Medium"/>
              </a:rPr>
              <a:t> Lam</a:t>
            </a:r>
            <a:endParaRPr sz="1050" dirty="0">
              <a:solidFill>
                <a:schemeClr val="tx1"/>
              </a:solidFill>
            </a:endParaRPr>
          </a:p>
        </p:txBody>
      </p:sp>
      <p:sp>
        <p:nvSpPr>
          <p:cNvPr id="139" name="Google Shape;221;p3">
            <a:extLst>
              <a:ext uri="{FF2B5EF4-FFF2-40B4-BE49-F238E27FC236}">
                <a16:creationId xmlns:a16="http://schemas.microsoft.com/office/drawing/2014/main" id="{1E5F8EC4-FCA5-5440-9523-AE861B14E90A}"/>
              </a:ext>
            </a:extLst>
          </p:cNvPr>
          <p:cNvSpPr txBox="1"/>
          <p:nvPr/>
        </p:nvSpPr>
        <p:spPr>
          <a:xfrm flipH="1">
            <a:off x="2555223" y="2286843"/>
            <a:ext cx="2011582" cy="471049"/>
          </a:xfrm>
          <a:prstGeom prst="rect">
            <a:avLst/>
          </a:prstGeom>
          <a:noFill/>
          <a:ln>
            <a:noFill/>
          </a:ln>
        </p:spPr>
        <p:txBody>
          <a:bodyPr spcFirstLastPara="1" wrap="square" lIns="91425" tIns="91425" rIns="91425" bIns="91425" anchor="t" anchorCtr="0">
            <a:noAutofit/>
          </a:bodyPr>
          <a:lstStyle/>
          <a:p>
            <a:pPr>
              <a:buClr>
                <a:srgbClr val="FFFFFF"/>
              </a:buClr>
              <a:buSzPts val="1400"/>
            </a:pPr>
            <a:r>
              <a:rPr lang="en-US" sz="1050">
                <a:solidFill>
                  <a:schemeClr val="tx1"/>
                </a:solidFill>
                <a:latin typeface="Open Sans"/>
                <a:ea typeface="Open Sans"/>
                <a:cs typeface="Open Sans"/>
                <a:sym typeface="Open Sans"/>
              </a:rPr>
              <a:t>Track: SC &amp; Logistics MBA</a:t>
            </a:r>
            <a:endParaRPr sz="1050">
              <a:solidFill>
                <a:schemeClr val="tx1"/>
              </a:solidFill>
            </a:endParaRPr>
          </a:p>
          <a:p>
            <a:pPr>
              <a:buClr>
                <a:srgbClr val="FFFFFF"/>
              </a:buClr>
              <a:buSzPts val="1400"/>
            </a:pPr>
            <a:r>
              <a:rPr lang="en-US" sz="1050">
                <a:solidFill>
                  <a:schemeClr val="tx1"/>
                </a:solidFill>
                <a:latin typeface="Open Sans"/>
                <a:ea typeface="Open Sans"/>
                <a:cs typeface="Open Sans"/>
                <a:sym typeface="Open Sans"/>
              </a:rPr>
              <a:t>From: Hong Kong, China</a:t>
            </a:r>
            <a:endParaRPr sz="1050">
              <a:solidFill>
                <a:schemeClr val="tx1"/>
              </a:solidFill>
              <a:latin typeface="Open Sans"/>
              <a:ea typeface="Open Sans"/>
              <a:cs typeface="Open Sans"/>
              <a:sym typeface="Open Sans"/>
            </a:endParaRPr>
          </a:p>
        </p:txBody>
      </p:sp>
      <p:sp>
        <p:nvSpPr>
          <p:cNvPr id="140" name="Google Shape;222;p3">
            <a:extLst>
              <a:ext uri="{FF2B5EF4-FFF2-40B4-BE49-F238E27FC236}">
                <a16:creationId xmlns:a16="http://schemas.microsoft.com/office/drawing/2014/main" id="{E45E0D49-9D61-6342-B113-09D920A3183B}"/>
              </a:ext>
            </a:extLst>
          </p:cNvPr>
          <p:cNvSpPr/>
          <p:nvPr/>
        </p:nvSpPr>
        <p:spPr>
          <a:xfrm rot="10800000" flipH="1">
            <a:off x="2392107" y="683812"/>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41" name="Google Shape;223;p3">
            <a:extLst>
              <a:ext uri="{FF2B5EF4-FFF2-40B4-BE49-F238E27FC236}">
                <a16:creationId xmlns:a16="http://schemas.microsoft.com/office/drawing/2014/main" id="{E0028B33-70E0-4D4D-BF8E-CC5F232FB893}"/>
              </a:ext>
            </a:extLst>
          </p:cNvPr>
          <p:cNvSpPr/>
          <p:nvPr/>
        </p:nvSpPr>
        <p:spPr>
          <a:xfrm flipH="1">
            <a:off x="4236676" y="2553771"/>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42" name="Google Shape;224;p3">
            <a:extLst>
              <a:ext uri="{FF2B5EF4-FFF2-40B4-BE49-F238E27FC236}">
                <a16:creationId xmlns:a16="http://schemas.microsoft.com/office/drawing/2014/main" id="{44A9FC7D-17AD-D24E-82E4-6D4B485FEC0F}"/>
              </a:ext>
            </a:extLst>
          </p:cNvPr>
          <p:cNvSpPr txBox="1"/>
          <p:nvPr/>
        </p:nvSpPr>
        <p:spPr>
          <a:xfrm flipH="1">
            <a:off x="4745726" y="707642"/>
            <a:ext cx="2046300" cy="612000"/>
          </a:xfrm>
          <a:prstGeom prst="rect">
            <a:avLst/>
          </a:prstGeom>
          <a:noFill/>
          <a:ln>
            <a:noFill/>
          </a:ln>
        </p:spPr>
        <p:txBody>
          <a:bodyPr spcFirstLastPara="1" wrap="square" lIns="91425" tIns="91425" rIns="91425" bIns="91425" anchor="b" anchorCtr="0">
            <a:noAutofit/>
          </a:bodyPr>
          <a:lstStyle/>
          <a:p>
            <a:pPr>
              <a:buClr>
                <a:schemeClr val="accent2"/>
              </a:buClr>
              <a:buSzPts val="3600"/>
            </a:pPr>
            <a:r>
              <a:rPr lang="en-US" sz="3000">
                <a:solidFill>
                  <a:schemeClr val="tx1"/>
                </a:solidFill>
                <a:latin typeface="Saira SemiCondensed Medium"/>
                <a:ea typeface="Saira SemiCondensed Medium"/>
                <a:cs typeface="Saira SemiCondensed Medium"/>
                <a:sym typeface="Saira SemiCondensed Medium"/>
              </a:rPr>
              <a:t>03.</a:t>
            </a:r>
            <a:endParaRPr sz="1050">
              <a:solidFill>
                <a:schemeClr val="tx1"/>
              </a:solidFill>
            </a:endParaRPr>
          </a:p>
        </p:txBody>
      </p:sp>
      <p:sp>
        <p:nvSpPr>
          <p:cNvPr id="143" name="Google Shape;225;p3">
            <a:extLst>
              <a:ext uri="{FF2B5EF4-FFF2-40B4-BE49-F238E27FC236}">
                <a16:creationId xmlns:a16="http://schemas.microsoft.com/office/drawing/2014/main" id="{3464CCA8-BC26-0C47-A648-06299D30D9FD}"/>
              </a:ext>
            </a:extLst>
          </p:cNvPr>
          <p:cNvSpPr txBox="1"/>
          <p:nvPr/>
        </p:nvSpPr>
        <p:spPr>
          <a:xfrm>
            <a:off x="5122006" y="2060025"/>
            <a:ext cx="1825916" cy="372324"/>
          </a:xfrm>
          <a:prstGeom prst="rect">
            <a:avLst/>
          </a:prstGeom>
          <a:noFill/>
          <a:ln>
            <a:noFill/>
          </a:ln>
        </p:spPr>
        <p:txBody>
          <a:bodyPr spcFirstLastPara="1" wrap="square" lIns="91425" tIns="91425" rIns="91425" bIns="91425" anchor="b" anchorCtr="0">
            <a:noAutofit/>
          </a:bodyPr>
          <a:lstStyle/>
          <a:p>
            <a:pPr algn="ctr">
              <a:buClr>
                <a:srgbClr val="FFFFFF"/>
              </a:buClr>
              <a:buSzPts val="2400"/>
            </a:pPr>
            <a:r>
              <a:rPr lang="en-US" b="1">
                <a:solidFill>
                  <a:schemeClr val="tx1"/>
                </a:solidFill>
                <a:latin typeface="Saira SemiCondensed Medium"/>
                <a:ea typeface="Saira SemiCondensed Medium"/>
                <a:cs typeface="Saira SemiCondensed Medium"/>
                <a:sym typeface="Saira SemiCondensed Medium"/>
              </a:rPr>
              <a:t>Korbin Sorensen</a:t>
            </a:r>
            <a:endParaRPr sz="1050">
              <a:solidFill>
                <a:schemeClr val="tx1"/>
              </a:solidFill>
            </a:endParaRPr>
          </a:p>
        </p:txBody>
      </p:sp>
      <p:sp>
        <p:nvSpPr>
          <p:cNvPr id="144" name="Google Shape;226;p3">
            <a:extLst>
              <a:ext uri="{FF2B5EF4-FFF2-40B4-BE49-F238E27FC236}">
                <a16:creationId xmlns:a16="http://schemas.microsoft.com/office/drawing/2014/main" id="{5C9C75C7-A611-B140-AED8-7FE96C63BA9B}"/>
              </a:ext>
            </a:extLst>
          </p:cNvPr>
          <p:cNvSpPr txBox="1"/>
          <p:nvPr/>
        </p:nvSpPr>
        <p:spPr>
          <a:xfrm flipH="1">
            <a:off x="4964632" y="2286843"/>
            <a:ext cx="1877600" cy="471049"/>
          </a:xfrm>
          <a:prstGeom prst="rect">
            <a:avLst/>
          </a:prstGeom>
          <a:noFill/>
          <a:ln>
            <a:noFill/>
          </a:ln>
        </p:spPr>
        <p:txBody>
          <a:bodyPr spcFirstLastPara="1" wrap="square" lIns="91425" tIns="91425" rIns="91425" bIns="91425" anchor="t" anchorCtr="0">
            <a:noAutofit/>
          </a:bodyPr>
          <a:lstStyle/>
          <a:p>
            <a:pPr>
              <a:buClr>
                <a:srgbClr val="FFFFFF"/>
              </a:buClr>
              <a:buSzPts val="1400"/>
            </a:pPr>
            <a:r>
              <a:rPr lang="en-US" sz="1050" dirty="0">
                <a:solidFill>
                  <a:schemeClr val="tx1"/>
                </a:solidFill>
                <a:latin typeface="Open Sans"/>
                <a:ea typeface="Open Sans"/>
                <a:cs typeface="Open Sans"/>
                <a:sym typeface="Open Sans"/>
              </a:rPr>
              <a:t>Track: SC Analytics MSB</a:t>
            </a:r>
            <a:endParaRPr sz="1050" dirty="0">
              <a:solidFill>
                <a:schemeClr val="tx1"/>
              </a:solidFill>
            </a:endParaRPr>
          </a:p>
          <a:p>
            <a:pPr>
              <a:buClr>
                <a:srgbClr val="FFFFFF"/>
              </a:buClr>
              <a:buSzPts val="1400"/>
            </a:pPr>
            <a:r>
              <a:rPr lang="en-US" sz="1050" dirty="0">
                <a:solidFill>
                  <a:schemeClr val="tx1"/>
                </a:solidFill>
                <a:latin typeface="Open Sans"/>
                <a:ea typeface="Open Sans"/>
                <a:cs typeface="Open Sans"/>
                <a:sym typeface="Open Sans"/>
              </a:rPr>
              <a:t>From: Washington State</a:t>
            </a:r>
            <a:endParaRPr sz="1050" dirty="0">
              <a:solidFill>
                <a:schemeClr val="tx1"/>
              </a:solidFill>
            </a:endParaRPr>
          </a:p>
        </p:txBody>
      </p:sp>
      <p:sp>
        <p:nvSpPr>
          <p:cNvPr id="145" name="Google Shape;227;p3">
            <a:extLst>
              <a:ext uri="{FF2B5EF4-FFF2-40B4-BE49-F238E27FC236}">
                <a16:creationId xmlns:a16="http://schemas.microsoft.com/office/drawing/2014/main" id="{D76A21F2-A590-9F45-9E2F-FB1BE657CC7E}"/>
              </a:ext>
            </a:extLst>
          </p:cNvPr>
          <p:cNvSpPr/>
          <p:nvPr/>
        </p:nvSpPr>
        <p:spPr>
          <a:xfrm rot="10800000" flipH="1">
            <a:off x="4669856" y="683812"/>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46" name="Google Shape;228;p3">
            <a:extLst>
              <a:ext uri="{FF2B5EF4-FFF2-40B4-BE49-F238E27FC236}">
                <a16:creationId xmlns:a16="http://schemas.microsoft.com/office/drawing/2014/main" id="{3A7C372E-8205-024E-98E1-60CE483F1CC4}"/>
              </a:ext>
            </a:extLst>
          </p:cNvPr>
          <p:cNvSpPr/>
          <p:nvPr/>
        </p:nvSpPr>
        <p:spPr>
          <a:xfrm flipH="1">
            <a:off x="6514425" y="2553771"/>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47" name="Google Shape;229;p3">
            <a:extLst>
              <a:ext uri="{FF2B5EF4-FFF2-40B4-BE49-F238E27FC236}">
                <a16:creationId xmlns:a16="http://schemas.microsoft.com/office/drawing/2014/main" id="{632DBDFD-C8DE-5B48-884D-5DFA5DABD6F4}"/>
              </a:ext>
            </a:extLst>
          </p:cNvPr>
          <p:cNvSpPr txBox="1"/>
          <p:nvPr/>
        </p:nvSpPr>
        <p:spPr>
          <a:xfrm flipH="1">
            <a:off x="7023475" y="707642"/>
            <a:ext cx="2046300" cy="612000"/>
          </a:xfrm>
          <a:prstGeom prst="rect">
            <a:avLst/>
          </a:prstGeom>
          <a:noFill/>
          <a:ln>
            <a:noFill/>
          </a:ln>
        </p:spPr>
        <p:txBody>
          <a:bodyPr spcFirstLastPara="1" wrap="square" lIns="91425" tIns="91425" rIns="91425" bIns="91425" anchor="b" anchorCtr="0">
            <a:noAutofit/>
          </a:bodyPr>
          <a:lstStyle/>
          <a:p>
            <a:pPr>
              <a:buClr>
                <a:schemeClr val="accent2"/>
              </a:buClr>
              <a:buSzPts val="3600"/>
            </a:pPr>
            <a:r>
              <a:rPr lang="en-US" sz="3000">
                <a:solidFill>
                  <a:schemeClr val="tx1"/>
                </a:solidFill>
                <a:latin typeface="Saira SemiCondensed Medium"/>
                <a:ea typeface="Saira SemiCondensed Medium"/>
                <a:cs typeface="Saira SemiCondensed Medium"/>
                <a:sym typeface="Saira SemiCondensed Medium"/>
              </a:rPr>
              <a:t>04.</a:t>
            </a:r>
            <a:endParaRPr sz="1050">
              <a:solidFill>
                <a:schemeClr val="tx1"/>
              </a:solidFill>
            </a:endParaRPr>
          </a:p>
        </p:txBody>
      </p:sp>
      <p:sp>
        <p:nvSpPr>
          <p:cNvPr id="148" name="Google Shape;230;p3">
            <a:extLst>
              <a:ext uri="{FF2B5EF4-FFF2-40B4-BE49-F238E27FC236}">
                <a16:creationId xmlns:a16="http://schemas.microsoft.com/office/drawing/2014/main" id="{7D0DDA79-EE36-1148-8A26-31D1AA3B01D6}"/>
              </a:ext>
            </a:extLst>
          </p:cNvPr>
          <p:cNvSpPr txBox="1"/>
          <p:nvPr/>
        </p:nvSpPr>
        <p:spPr>
          <a:xfrm>
            <a:off x="7399756" y="2060025"/>
            <a:ext cx="1825916" cy="372324"/>
          </a:xfrm>
          <a:prstGeom prst="rect">
            <a:avLst/>
          </a:prstGeom>
          <a:noFill/>
          <a:ln>
            <a:noFill/>
          </a:ln>
        </p:spPr>
        <p:txBody>
          <a:bodyPr spcFirstLastPara="1" wrap="square" lIns="91425" tIns="91425" rIns="91425" bIns="91425" anchor="b" anchorCtr="0">
            <a:noAutofit/>
          </a:bodyPr>
          <a:lstStyle/>
          <a:p>
            <a:pPr algn="ctr">
              <a:buClr>
                <a:srgbClr val="FFFFFF"/>
              </a:buClr>
              <a:buSzPts val="2400"/>
            </a:pPr>
            <a:r>
              <a:rPr lang="en-US" b="1">
                <a:solidFill>
                  <a:schemeClr val="tx1"/>
                </a:solidFill>
                <a:latin typeface="Saira SemiCondensed Medium"/>
                <a:ea typeface="Saira SemiCondensed Medium"/>
                <a:cs typeface="Saira SemiCondensed Medium"/>
                <a:sym typeface="Saira SemiCondensed Medium"/>
              </a:rPr>
              <a:t>Tina Tangkittiwet</a:t>
            </a:r>
            <a:endParaRPr b="1">
              <a:solidFill>
                <a:schemeClr val="tx1"/>
              </a:solidFill>
              <a:latin typeface="Saira SemiCondensed Medium"/>
              <a:ea typeface="Saira SemiCondensed Medium"/>
              <a:cs typeface="Saira SemiCondensed Medium"/>
              <a:sym typeface="Saira SemiCondensed Medium"/>
            </a:endParaRPr>
          </a:p>
        </p:txBody>
      </p:sp>
      <p:sp>
        <p:nvSpPr>
          <p:cNvPr id="149" name="Google Shape;231;p3">
            <a:extLst>
              <a:ext uri="{FF2B5EF4-FFF2-40B4-BE49-F238E27FC236}">
                <a16:creationId xmlns:a16="http://schemas.microsoft.com/office/drawing/2014/main" id="{409A993B-2061-2748-9252-8C027BA5FDEE}"/>
              </a:ext>
            </a:extLst>
          </p:cNvPr>
          <p:cNvSpPr txBox="1"/>
          <p:nvPr/>
        </p:nvSpPr>
        <p:spPr>
          <a:xfrm flipH="1">
            <a:off x="7294063" y="2286843"/>
            <a:ext cx="1775711" cy="471049"/>
          </a:xfrm>
          <a:prstGeom prst="rect">
            <a:avLst/>
          </a:prstGeom>
          <a:noFill/>
          <a:ln>
            <a:noFill/>
          </a:ln>
        </p:spPr>
        <p:txBody>
          <a:bodyPr spcFirstLastPara="1" wrap="square" lIns="91425" tIns="91425" rIns="91425" bIns="91425" anchor="t" anchorCtr="0">
            <a:noAutofit/>
          </a:bodyPr>
          <a:lstStyle/>
          <a:p>
            <a:pPr>
              <a:buClr>
                <a:srgbClr val="FFFFFF"/>
              </a:buClr>
              <a:buSzPts val="1400"/>
            </a:pPr>
            <a:r>
              <a:rPr lang="en-US" sz="1050" dirty="0">
                <a:solidFill>
                  <a:schemeClr val="tx1"/>
                </a:solidFill>
                <a:latin typeface="Open Sans"/>
                <a:ea typeface="Open Sans"/>
                <a:cs typeface="Open Sans"/>
                <a:sym typeface="Open Sans"/>
              </a:rPr>
              <a:t>Track: SC Analytics MSB</a:t>
            </a:r>
            <a:endParaRPr sz="1050" dirty="0">
              <a:solidFill>
                <a:schemeClr val="tx1"/>
              </a:solidFill>
            </a:endParaRPr>
          </a:p>
          <a:p>
            <a:pPr>
              <a:buClr>
                <a:srgbClr val="FFFFFF"/>
              </a:buClr>
              <a:buSzPts val="1400"/>
            </a:pPr>
            <a:r>
              <a:rPr lang="en-US" sz="1050" dirty="0">
                <a:solidFill>
                  <a:schemeClr val="tx1"/>
                </a:solidFill>
                <a:latin typeface="Open Sans"/>
                <a:ea typeface="Open Sans"/>
                <a:cs typeface="Open Sans"/>
                <a:sym typeface="Open Sans"/>
              </a:rPr>
              <a:t>From: Thailand</a:t>
            </a:r>
            <a:endParaRPr sz="1050" dirty="0">
              <a:solidFill>
                <a:schemeClr val="tx1"/>
              </a:solidFill>
            </a:endParaRPr>
          </a:p>
        </p:txBody>
      </p:sp>
      <p:sp>
        <p:nvSpPr>
          <p:cNvPr id="150" name="Google Shape;232;p3">
            <a:extLst>
              <a:ext uri="{FF2B5EF4-FFF2-40B4-BE49-F238E27FC236}">
                <a16:creationId xmlns:a16="http://schemas.microsoft.com/office/drawing/2014/main" id="{1CDB566C-685A-8C41-9F48-EB05EE919B85}"/>
              </a:ext>
            </a:extLst>
          </p:cNvPr>
          <p:cNvSpPr/>
          <p:nvPr/>
        </p:nvSpPr>
        <p:spPr>
          <a:xfrm rot="10800000" flipH="1">
            <a:off x="6947605" y="683812"/>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51" name="Google Shape;233;p3">
            <a:extLst>
              <a:ext uri="{FF2B5EF4-FFF2-40B4-BE49-F238E27FC236}">
                <a16:creationId xmlns:a16="http://schemas.microsoft.com/office/drawing/2014/main" id="{BB852019-F31E-004A-B65E-DBB36E0C02D3}"/>
              </a:ext>
            </a:extLst>
          </p:cNvPr>
          <p:cNvSpPr/>
          <p:nvPr/>
        </p:nvSpPr>
        <p:spPr>
          <a:xfrm flipH="1">
            <a:off x="8792174" y="2553771"/>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52" name="Google Shape;235;p3">
            <a:extLst>
              <a:ext uri="{FF2B5EF4-FFF2-40B4-BE49-F238E27FC236}">
                <a16:creationId xmlns:a16="http://schemas.microsoft.com/office/drawing/2014/main" id="{90E08F02-665C-B24D-B3FA-27BB853B144A}"/>
              </a:ext>
            </a:extLst>
          </p:cNvPr>
          <p:cNvSpPr txBox="1"/>
          <p:nvPr/>
        </p:nvSpPr>
        <p:spPr>
          <a:xfrm flipH="1">
            <a:off x="2467977" y="3015838"/>
            <a:ext cx="2046300" cy="612000"/>
          </a:xfrm>
          <a:prstGeom prst="rect">
            <a:avLst/>
          </a:prstGeom>
          <a:noFill/>
          <a:ln>
            <a:noFill/>
          </a:ln>
        </p:spPr>
        <p:txBody>
          <a:bodyPr spcFirstLastPara="1" wrap="square" lIns="91425" tIns="91425" rIns="91425" bIns="91425" anchor="b" anchorCtr="0">
            <a:noAutofit/>
          </a:bodyPr>
          <a:lstStyle/>
          <a:p>
            <a:pPr>
              <a:buClr>
                <a:schemeClr val="accent2"/>
              </a:buClr>
              <a:buSzPts val="3600"/>
            </a:pPr>
            <a:r>
              <a:rPr lang="en-US" sz="3000">
                <a:solidFill>
                  <a:schemeClr val="tx1"/>
                </a:solidFill>
                <a:latin typeface="Saira SemiCondensed Medium"/>
                <a:ea typeface="Saira SemiCondensed Medium"/>
                <a:cs typeface="Saira SemiCondensed Medium"/>
                <a:sym typeface="Saira SemiCondensed Medium"/>
              </a:rPr>
              <a:t>06.</a:t>
            </a:r>
            <a:endParaRPr sz="1050">
              <a:solidFill>
                <a:schemeClr val="tx1"/>
              </a:solidFill>
            </a:endParaRPr>
          </a:p>
        </p:txBody>
      </p:sp>
      <p:sp>
        <p:nvSpPr>
          <p:cNvPr id="153" name="Google Shape;236;p3">
            <a:extLst>
              <a:ext uri="{FF2B5EF4-FFF2-40B4-BE49-F238E27FC236}">
                <a16:creationId xmlns:a16="http://schemas.microsoft.com/office/drawing/2014/main" id="{7CBA494B-5196-A548-B02D-6489A97B370F}"/>
              </a:ext>
            </a:extLst>
          </p:cNvPr>
          <p:cNvSpPr txBox="1"/>
          <p:nvPr/>
        </p:nvSpPr>
        <p:spPr>
          <a:xfrm>
            <a:off x="2844258" y="4368221"/>
            <a:ext cx="1825916" cy="372324"/>
          </a:xfrm>
          <a:prstGeom prst="rect">
            <a:avLst/>
          </a:prstGeom>
          <a:noFill/>
          <a:ln>
            <a:noFill/>
          </a:ln>
        </p:spPr>
        <p:txBody>
          <a:bodyPr spcFirstLastPara="1" wrap="square" lIns="91425" tIns="91425" rIns="91425" bIns="91425" anchor="b" anchorCtr="0">
            <a:noAutofit/>
          </a:bodyPr>
          <a:lstStyle/>
          <a:p>
            <a:pPr algn="ctr">
              <a:buClr>
                <a:srgbClr val="FFFFFF"/>
              </a:buClr>
              <a:buSzPts val="2400"/>
            </a:pPr>
            <a:r>
              <a:rPr lang="en-US" b="1">
                <a:solidFill>
                  <a:schemeClr val="tx1"/>
                </a:solidFill>
                <a:latin typeface="Saira SemiCondensed Medium"/>
                <a:ea typeface="Saira SemiCondensed Medium"/>
                <a:cs typeface="Saira SemiCondensed Medium"/>
                <a:sym typeface="Saira SemiCondensed Medium"/>
              </a:rPr>
              <a:t>Tianhong Zhang</a:t>
            </a:r>
            <a:endParaRPr sz="1050">
              <a:solidFill>
                <a:schemeClr val="tx1"/>
              </a:solidFill>
            </a:endParaRPr>
          </a:p>
        </p:txBody>
      </p:sp>
      <p:sp>
        <p:nvSpPr>
          <p:cNvPr id="154" name="Google Shape;237;p3">
            <a:extLst>
              <a:ext uri="{FF2B5EF4-FFF2-40B4-BE49-F238E27FC236}">
                <a16:creationId xmlns:a16="http://schemas.microsoft.com/office/drawing/2014/main" id="{4607EFAB-9D5A-8E45-AC26-646A599FD68B}"/>
              </a:ext>
            </a:extLst>
          </p:cNvPr>
          <p:cNvSpPr txBox="1"/>
          <p:nvPr/>
        </p:nvSpPr>
        <p:spPr>
          <a:xfrm flipH="1">
            <a:off x="2684463" y="4607359"/>
            <a:ext cx="1767011" cy="471049"/>
          </a:xfrm>
          <a:prstGeom prst="rect">
            <a:avLst/>
          </a:prstGeom>
          <a:noFill/>
          <a:ln>
            <a:noFill/>
          </a:ln>
        </p:spPr>
        <p:txBody>
          <a:bodyPr spcFirstLastPara="1" wrap="square" lIns="91425" tIns="91425" rIns="91425" bIns="91425" anchor="t" anchorCtr="0">
            <a:noAutofit/>
          </a:bodyPr>
          <a:lstStyle/>
          <a:p>
            <a:pPr>
              <a:buClr>
                <a:srgbClr val="FFFFFF"/>
              </a:buClr>
              <a:buSzPts val="1400"/>
            </a:pPr>
            <a:r>
              <a:rPr lang="en-US" sz="1050" dirty="0">
                <a:solidFill>
                  <a:schemeClr val="tx1"/>
                </a:solidFill>
                <a:latin typeface="Open Sans"/>
                <a:ea typeface="Open Sans"/>
                <a:cs typeface="Open Sans"/>
                <a:sym typeface="Open Sans"/>
              </a:rPr>
              <a:t>Track: SC Analytics MSB</a:t>
            </a:r>
            <a:endParaRPr sz="1050" dirty="0">
              <a:solidFill>
                <a:schemeClr val="tx1"/>
              </a:solidFill>
            </a:endParaRPr>
          </a:p>
          <a:p>
            <a:pPr>
              <a:buClr>
                <a:srgbClr val="FFFFFF"/>
              </a:buClr>
              <a:buSzPts val="1400"/>
            </a:pPr>
            <a:r>
              <a:rPr lang="en-US" sz="1050" dirty="0">
                <a:solidFill>
                  <a:schemeClr val="tx1"/>
                </a:solidFill>
                <a:latin typeface="Open Sans"/>
                <a:ea typeface="Open Sans"/>
                <a:cs typeface="Open Sans"/>
                <a:sym typeface="Open Sans"/>
              </a:rPr>
              <a:t>From: China</a:t>
            </a:r>
            <a:endParaRPr sz="1050" dirty="0">
              <a:solidFill>
                <a:schemeClr val="tx1"/>
              </a:solidFill>
            </a:endParaRPr>
          </a:p>
        </p:txBody>
      </p:sp>
      <p:sp>
        <p:nvSpPr>
          <p:cNvPr id="155" name="Google Shape;238;p3">
            <a:extLst>
              <a:ext uri="{FF2B5EF4-FFF2-40B4-BE49-F238E27FC236}">
                <a16:creationId xmlns:a16="http://schemas.microsoft.com/office/drawing/2014/main" id="{9E86F215-0C6E-AA44-AC04-3C003E70D9F7}"/>
              </a:ext>
            </a:extLst>
          </p:cNvPr>
          <p:cNvSpPr/>
          <p:nvPr/>
        </p:nvSpPr>
        <p:spPr>
          <a:xfrm rot="10800000" flipH="1">
            <a:off x="2392107" y="2992008"/>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56" name="Google Shape;239;p3">
            <a:extLst>
              <a:ext uri="{FF2B5EF4-FFF2-40B4-BE49-F238E27FC236}">
                <a16:creationId xmlns:a16="http://schemas.microsoft.com/office/drawing/2014/main" id="{09E9F9AE-0502-1241-9DD7-BD3AF5E208CE}"/>
              </a:ext>
            </a:extLst>
          </p:cNvPr>
          <p:cNvSpPr/>
          <p:nvPr/>
        </p:nvSpPr>
        <p:spPr>
          <a:xfrm flipH="1">
            <a:off x="4236676" y="4861967"/>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57" name="Google Shape;240;p3">
            <a:extLst>
              <a:ext uri="{FF2B5EF4-FFF2-40B4-BE49-F238E27FC236}">
                <a16:creationId xmlns:a16="http://schemas.microsoft.com/office/drawing/2014/main" id="{302A6DBB-019F-184C-83DA-7FA5A7411D48}"/>
              </a:ext>
            </a:extLst>
          </p:cNvPr>
          <p:cNvSpPr txBox="1"/>
          <p:nvPr/>
        </p:nvSpPr>
        <p:spPr>
          <a:xfrm flipH="1">
            <a:off x="4745061" y="3019049"/>
            <a:ext cx="2046300" cy="612000"/>
          </a:xfrm>
          <a:prstGeom prst="rect">
            <a:avLst/>
          </a:prstGeom>
          <a:noFill/>
          <a:ln>
            <a:noFill/>
          </a:ln>
        </p:spPr>
        <p:txBody>
          <a:bodyPr spcFirstLastPara="1" wrap="square" lIns="91425" tIns="91425" rIns="91425" bIns="91425" anchor="b" anchorCtr="0">
            <a:noAutofit/>
          </a:bodyPr>
          <a:lstStyle/>
          <a:p>
            <a:pPr>
              <a:buClr>
                <a:schemeClr val="accent2"/>
              </a:buClr>
              <a:buSzPts val="3600"/>
            </a:pPr>
            <a:r>
              <a:rPr lang="en-US" sz="3000">
                <a:solidFill>
                  <a:schemeClr val="tx1"/>
                </a:solidFill>
                <a:latin typeface="Saira SemiCondensed Medium"/>
                <a:ea typeface="Saira SemiCondensed Medium"/>
                <a:cs typeface="Saira SemiCondensed Medium"/>
                <a:sym typeface="Saira SemiCondensed Medium"/>
              </a:rPr>
              <a:t>07.</a:t>
            </a:r>
            <a:endParaRPr sz="1050">
              <a:solidFill>
                <a:schemeClr val="tx1"/>
              </a:solidFill>
            </a:endParaRPr>
          </a:p>
        </p:txBody>
      </p:sp>
      <p:sp>
        <p:nvSpPr>
          <p:cNvPr id="158" name="Google Shape;241;p3">
            <a:extLst>
              <a:ext uri="{FF2B5EF4-FFF2-40B4-BE49-F238E27FC236}">
                <a16:creationId xmlns:a16="http://schemas.microsoft.com/office/drawing/2014/main" id="{712D1D14-E529-5C4F-AA24-160654D60A04}"/>
              </a:ext>
            </a:extLst>
          </p:cNvPr>
          <p:cNvSpPr txBox="1"/>
          <p:nvPr/>
        </p:nvSpPr>
        <p:spPr>
          <a:xfrm>
            <a:off x="5121342" y="4371432"/>
            <a:ext cx="1825916" cy="372324"/>
          </a:xfrm>
          <a:prstGeom prst="rect">
            <a:avLst/>
          </a:prstGeom>
          <a:noFill/>
          <a:ln>
            <a:noFill/>
          </a:ln>
        </p:spPr>
        <p:txBody>
          <a:bodyPr spcFirstLastPara="1" wrap="square" lIns="91425" tIns="91425" rIns="91425" bIns="91425" anchor="b" anchorCtr="0">
            <a:noAutofit/>
          </a:bodyPr>
          <a:lstStyle/>
          <a:p>
            <a:pPr algn="ctr">
              <a:buClr>
                <a:srgbClr val="FFFFFF"/>
              </a:buClr>
              <a:buSzPts val="2400"/>
            </a:pPr>
            <a:r>
              <a:rPr lang="en-US" b="1">
                <a:solidFill>
                  <a:schemeClr val="tx1"/>
                </a:solidFill>
                <a:latin typeface="Saira SemiCondensed Medium"/>
                <a:ea typeface="Saira SemiCondensed Medium"/>
                <a:cs typeface="Saira SemiCondensed Medium"/>
                <a:sym typeface="Saira SemiCondensed Medium"/>
              </a:rPr>
              <a:t>Florian Houguet</a:t>
            </a:r>
            <a:endParaRPr sz="1050">
              <a:solidFill>
                <a:schemeClr val="tx1"/>
              </a:solidFill>
            </a:endParaRPr>
          </a:p>
        </p:txBody>
      </p:sp>
      <p:sp>
        <p:nvSpPr>
          <p:cNvPr id="159" name="Google Shape;242;p3">
            <a:extLst>
              <a:ext uri="{FF2B5EF4-FFF2-40B4-BE49-F238E27FC236}">
                <a16:creationId xmlns:a16="http://schemas.microsoft.com/office/drawing/2014/main" id="{5250E9A8-D0FE-6440-8BCA-26799F8C386E}"/>
              </a:ext>
            </a:extLst>
          </p:cNvPr>
          <p:cNvSpPr txBox="1"/>
          <p:nvPr/>
        </p:nvSpPr>
        <p:spPr>
          <a:xfrm flipH="1">
            <a:off x="4964631" y="4605268"/>
            <a:ext cx="1877600" cy="471049"/>
          </a:xfrm>
          <a:prstGeom prst="rect">
            <a:avLst/>
          </a:prstGeom>
          <a:noFill/>
          <a:ln>
            <a:noFill/>
          </a:ln>
        </p:spPr>
        <p:txBody>
          <a:bodyPr spcFirstLastPara="1" wrap="square" lIns="91425" tIns="91425" rIns="91425" bIns="91425" anchor="t" anchorCtr="0">
            <a:noAutofit/>
          </a:bodyPr>
          <a:lstStyle/>
          <a:p>
            <a:pPr>
              <a:buClr>
                <a:srgbClr val="FFFFFF"/>
              </a:buClr>
              <a:buSzPts val="1400"/>
            </a:pPr>
            <a:r>
              <a:rPr lang="en-US" sz="1050" dirty="0">
                <a:solidFill>
                  <a:schemeClr val="tx1"/>
                </a:solidFill>
                <a:latin typeface="Open Sans"/>
                <a:ea typeface="Open Sans"/>
                <a:cs typeface="Open Sans"/>
                <a:sym typeface="Open Sans"/>
              </a:rPr>
              <a:t>Track: SC &amp; Logistics MBA</a:t>
            </a:r>
            <a:endParaRPr sz="1050" dirty="0">
              <a:solidFill>
                <a:schemeClr val="tx1"/>
              </a:solidFill>
            </a:endParaRPr>
          </a:p>
          <a:p>
            <a:pPr>
              <a:buClr>
                <a:srgbClr val="FFFFFF"/>
              </a:buClr>
              <a:buSzPts val="1400"/>
            </a:pPr>
            <a:r>
              <a:rPr lang="en-US" sz="1050" dirty="0">
                <a:solidFill>
                  <a:schemeClr val="tx1"/>
                </a:solidFill>
                <a:latin typeface="Open Sans"/>
                <a:ea typeface="Open Sans"/>
                <a:cs typeface="Open Sans"/>
                <a:sym typeface="Open Sans"/>
              </a:rPr>
              <a:t>From: France</a:t>
            </a:r>
            <a:endParaRPr sz="1050" dirty="0">
              <a:solidFill>
                <a:schemeClr val="tx1"/>
              </a:solidFill>
            </a:endParaRPr>
          </a:p>
        </p:txBody>
      </p:sp>
      <p:sp>
        <p:nvSpPr>
          <p:cNvPr id="160" name="Google Shape;243;p3">
            <a:extLst>
              <a:ext uri="{FF2B5EF4-FFF2-40B4-BE49-F238E27FC236}">
                <a16:creationId xmlns:a16="http://schemas.microsoft.com/office/drawing/2014/main" id="{31CE1D00-5A1F-AF44-9BB3-376BA64C8ECC}"/>
              </a:ext>
            </a:extLst>
          </p:cNvPr>
          <p:cNvSpPr/>
          <p:nvPr/>
        </p:nvSpPr>
        <p:spPr>
          <a:xfrm rot="10800000" flipH="1">
            <a:off x="4669191" y="2995219"/>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61" name="Google Shape;244;p3">
            <a:extLst>
              <a:ext uri="{FF2B5EF4-FFF2-40B4-BE49-F238E27FC236}">
                <a16:creationId xmlns:a16="http://schemas.microsoft.com/office/drawing/2014/main" id="{D05C5498-002C-F245-A461-C6DA74100834}"/>
              </a:ext>
            </a:extLst>
          </p:cNvPr>
          <p:cNvSpPr/>
          <p:nvPr/>
        </p:nvSpPr>
        <p:spPr>
          <a:xfrm flipH="1">
            <a:off x="6513760" y="4865178"/>
            <a:ext cx="214800" cy="214800"/>
          </a:xfrm>
          <a:prstGeom prst="corner">
            <a:avLst>
              <a:gd name="adj1" fmla="val 5799"/>
              <a:gd name="adj2" fmla="val 6200"/>
            </a:avLst>
          </a:prstGeom>
          <a:solidFill>
            <a:srgbClr val="FFFFFF"/>
          </a:solidFill>
          <a:ln>
            <a:noFill/>
          </a:ln>
        </p:spPr>
        <p:txBody>
          <a:bodyPr spcFirstLastPara="1" wrap="square" lIns="91425" tIns="91425" rIns="91425" bIns="91425" anchor="ctr" anchorCtr="0">
            <a:noAutofit/>
          </a:bodyPr>
          <a:lstStyle/>
          <a:p>
            <a:endParaRPr sz="1800">
              <a:solidFill>
                <a:schemeClr val="tx1"/>
              </a:solidFill>
              <a:latin typeface="Malgun Gothic"/>
              <a:ea typeface="Malgun Gothic"/>
              <a:cs typeface="Malgun Gothic"/>
              <a:sym typeface="Malgun Gothic"/>
            </a:endParaRPr>
          </a:p>
        </p:txBody>
      </p:sp>
      <p:sp>
        <p:nvSpPr>
          <p:cNvPr id="162" name="Google Shape;245;p3">
            <a:extLst>
              <a:ext uri="{FF2B5EF4-FFF2-40B4-BE49-F238E27FC236}">
                <a16:creationId xmlns:a16="http://schemas.microsoft.com/office/drawing/2014/main" id="{CD6D2319-1D5B-374B-8E31-BD9107D15289}"/>
              </a:ext>
            </a:extLst>
          </p:cNvPr>
          <p:cNvSpPr txBox="1"/>
          <p:nvPr/>
        </p:nvSpPr>
        <p:spPr>
          <a:xfrm>
            <a:off x="3969432" y="36035"/>
            <a:ext cx="1399517" cy="500107"/>
          </a:xfrm>
          <a:prstGeom prst="rect">
            <a:avLst/>
          </a:prstGeom>
          <a:noFill/>
          <a:ln>
            <a:noFill/>
          </a:ln>
        </p:spPr>
        <p:txBody>
          <a:bodyPr spcFirstLastPara="1" wrap="square" lIns="68569" tIns="34275" rIns="68569" bIns="34275" anchor="t" anchorCtr="0">
            <a:spAutoFit/>
          </a:bodyPr>
          <a:lstStyle/>
          <a:p>
            <a:pPr>
              <a:buClr>
                <a:schemeClr val="dk2"/>
              </a:buClr>
              <a:buSzPts val="2400"/>
            </a:pPr>
            <a:r>
              <a:rPr lang="en-US" sz="2800" dirty="0">
                <a:solidFill>
                  <a:schemeClr val="dk1"/>
                </a:solidFill>
                <a:latin typeface="Pathway Gothic One"/>
                <a:sym typeface="Malgun Gothic"/>
              </a:rPr>
              <a:t>The Team</a:t>
            </a:r>
            <a:endParaRPr sz="2800" dirty="0">
              <a:solidFill>
                <a:schemeClr val="dk1"/>
              </a:solidFill>
              <a:latin typeface="Pathway Gothic One"/>
              <a:sym typeface="Malgun Gothic"/>
            </a:endParaRPr>
          </a:p>
        </p:txBody>
      </p:sp>
      <p:pic>
        <p:nvPicPr>
          <p:cNvPr id="163" name="Google Shape;246;p3">
            <a:extLst>
              <a:ext uri="{FF2B5EF4-FFF2-40B4-BE49-F238E27FC236}">
                <a16:creationId xmlns:a16="http://schemas.microsoft.com/office/drawing/2014/main" id="{76E4D978-F34D-CA46-945F-A74CA09DEEC3}"/>
              </a:ext>
            </a:extLst>
          </p:cNvPr>
          <p:cNvPicPr preferRelativeResize="0"/>
          <p:nvPr/>
        </p:nvPicPr>
        <p:blipFill rotWithShape="1">
          <a:blip r:embed="rId9">
            <a:alphaModFix/>
            <a:extLst>
              <a:ext uri="{28A0092B-C50C-407E-A947-70E740481C1C}">
                <a14:useLocalDpi xmlns:a14="http://schemas.microsoft.com/office/drawing/2010/main"/>
              </a:ext>
            </a:extLst>
          </a:blip>
          <a:srcRect/>
          <a:stretch/>
        </p:blipFill>
        <p:spPr>
          <a:xfrm>
            <a:off x="3184838" y="738619"/>
            <a:ext cx="1103249" cy="1347432"/>
          </a:xfrm>
          <a:prstGeom prst="rect">
            <a:avLst/>
          </a:prstGeom>
          <a:noFill/>
          <a:ln>
            <a:noFill/>
          </a:ln>
        </p:spPr>
      </p:pic>
      <p:sp>
        <p:nvSpPr>
          <p:cNvPr id="165" name="Google Shape;190;p32">
            <a:extLst>
              <a:ext uri="{FF2B5EF4-FFF2-40B4-BE49-F238E27FC236}">
                <a16:creationId xmlns:a16="http://schemas.microsoft.com/office/drawing/2014/main" id="{E6F34660-8E4D-6042-8F5E-78688756A934}"/>
              </a:ext>
            </a:extLst>
          </p:cNvPr>
          <p:cNvSpPr/>
          <p:nvPr/>
        </p:nvSpPr>
        <p:spPr>
          <a:xfrm>
            <a:off x="3717197" y="124911"/>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56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1;p42">
            <a:extLst>
              <a:ext uri="{FF2B5EF4-FFF2-40B4-BE49-F238E27FC236}">
                <a16:creationId xmlns:a16="http://schemas.microsoft.com/office/drawing/2014/main" id="{D06AE8E2-6818-6340-913B-DA076D14FA45}"/>
              </a:ext>
            </a:extLst>
          </p:cNvPr>
          <p:cNvSpPr txBox="1">
            <a:spLocks/>
          </p:cNvSpPr>
          <p:nvPr/>
        </p:nvSpPr>
        <p:spPr>
          <a:xfrm>
            <a:off x="1256350" y="1751075"/>
            <a:ext cx="2846400" cy="164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000" dirty="0">
                <a:solidFill>
                  <a:schemeClr val="dk1"/>
                </a:solidFill>
                <a:latin typeface="Pathway Gothic One"/>
                <a:sym typeface="Pathway Gothic One"/>
              </a:rPr>
              <a:t>CASE INTRO</a:t>
            </a:r>
          </a:p>
          <a:p>
            <a:r>
              <a:rPr lang="en-US" sz="2400" dirty="0">
                <a:solidFill>
                  <a:schemeClr val="dk1"/>
                </a:solidFill>
                <a:latin typeface="Pathway Gothic One"/>
                <a:sym typeface="Pathway Gothic One"/>
              </a:rPr>
              <a:t>(</a:t>
            </a:r>
            <a:r>
              <a:rPr lang="en-US" sz="2400" dirty="0" err="1">
                <a:solidFill>
                  <a:schemeClr val="dk1"/>
                </a:solidFill>
                <a:latin typeface="Pathway Gothic One"/>
                <a:sym typeface="Pathway Gothic One"/>
              </a:rPr>
              <a:t>Tianhong</a:t>
            </a:r>
            <a:r>
              <a:rPr lang="en-US" sz="2400" dirty="0">
                <a:solidFill>
                  <a:schemeClr val="dk1"/>
                </a:solidFill>
                <a:latin typeface="Pathway Gothic One"/>
                <a:sym typeface="Pathway Gothic One"/>
              </a:rPr>
              <a:t>)</a:t>
            </a:r>
          </a:p>
        </p:txBody>
      </p:sp>
      <p:sp>
        <p:nvSpPr>
          <p:cNvPr id="5" name="Google Shape;292;p42">
            <a:extLst>
              <a:ext uri="{FF2B5EF4-FFF2-40B4-BE49-F238E27FC236}">
                <a16:creationId xmlns:a16="http://schemas.microsoft.com/office/drawing/2014/main" id="{34274048-7CD5-614B-81AF-D1B108F71E74}"/>
              </a:ext>
            </a:extLst>
          </p:cNvPr>
          <p:cNvSpPr/>
          <p:nvPr/>
        </p:nvSpPr>
        <p:spPr>
          <a:xfrm rot="-5400000" flipH="1">
            <a:off x="215825" y="2451750"/>
            <a:ext cx="1312200" cy="31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9;p64">
            <a:extLst>
              <a:ext uri="{FF2B5EF4-FFF2-40B4-BE49-F238E27FC236}">
                <a16:creationId xmlns:a16="http://schemas.microsoft.com/office/drawing/2014/main" id="{F0E0D2F3-6BA0-5143-8D64-747C9B6FE4E0}"/>
              </a:ext>
            </a:extLst>
          </p:cNvPr>
          <p:cNvGrpSpPr/>
          <p:nvPr/>
        </p:nvGrpSpPr>
        <p:grpSpPr>
          <a:xfrm>
            <a:off x="5041252" y="2150317"/>
            <a:ext cx="2819847" cy="1117436"/>
            <a:chOff x="7800975" y="3437675"/>
            <a:chExt cx="3972175" cy="1574075"/>
          </a:xfrm>
        </p:grpSpPr>
        <p:sp>
          <p:nvSpPr>
            <p:cNvPr id="7" name="Google Shape;1840;p64">
              <a:extLst>
                <a:ext uri="{FF2B5EF4-FFF2-40B4-BE49-F238E27FC236}">
                  <a16:creationId xmlns:a16="http://schemas.microsoft.com/office/drawing/2014/main" id="{6F84C457-E970-4040-9911-DAFFDFA3EB2F}"/>
                </a:ext>
              </a:extLst>
            </p:cNvPr>
            <p:cNvSpPr/>
            <p:nvPr/>
          </p:nvSpPr>
          <p:spPr>
            <a:xfrm>
              <a:off x="11282550" y="4664150"/>
              <a:ext cx="221575" cy="110800"/>
            </a:xfrm>
            <a:custGeom>
              <a:avLst/>
              <a:gdLst/>
              <a:ahLst/>
              <a:cxnLst/>
              <a:rect l="l" t="t" r="r" b="b"/>
              <a:pathLst>
                <a:path w="8863" h="4432" extrusionOk="0">
                  <a:moveTo>
                    <a:pt x="1" y="1"/>
                  </a:moveTo>
                  <a:lnTo>
                    <a:pt x="1" y="4432"/>
                  </a:lnTo>
                  <a:lnTo>
                    <a:pt x="8862" y="4432"/>
                  </a:lnTo>
                  <a:lnTo>
                    <a:pt x="88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41;p64">
              <a:extLst>
                <a:ext uri="{FF2B5EF4-FFF2-40B4-BE49-F238E27FC236}">
                  <a16:creationId xmlns:a16="http://schemas.microsoft.com/office/drawing/2014/main" id="{B65A2248-1DB2-8D41-A96A-1F3FB8F9C9F7}"/>
                </a:ext>
              </a:extLst>
            </p:cNvPr>
            <p:cNvSpPr/>
            <p:nvPr/>
          </p:nvSpPr>
          <p:spPr>
            <a:xfrm>
              <a:off x="11306300" y="4664150"/>
              <a:ext cx="23750" cy="87075"/>
            </a:xfrm>
            <a:custGeom>
              <a:avLst/>
              <a:gdLst/>
              <a:ahLst/>
              <a:cxnLst/>
              <a:rect l="l" t="t" r="r" b="b"/>
              <a:pathLst>
                <a:path w="950" h="3483" extrusionOk="0">
                  <a:moveTo>
                    <a:pt x="0" y="1"/>
                  </a:moveTo>
                  <a:lnTo>
                    <a:pt x="0" y="3482"/>
                  </a:lnTo>
                  <a:lnTo>
                    <a:pt x="950" y="3482"/>
                  </a:lnTo>
                  <a:lnTo>
                    <a:pt x="95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42;p64">
              <a:extLst>
                <a:ext uri="{FF2B5EF4-FFF2-40B4-BE49-F238E27FC236}">
                  <a16:creationId xmlns:a16="http://schemas.microsoft.com/office/drawing/2014/main" id="{F73F9B92-5FF8-4044-A631-6868702400B0}"/>
                </a:ext>
              </a:extLst>
            </p:cNvPr>
            <p:cNvSpPr/>
            <p:nvPr/>
          </p:nvSpPr>
          <p:spPr>
            <a:xfrm>
              <a:off x="11456625" y="4664150"/>
              <a:ext cx="23750" cy="87075"/>
            </a:xfrm>
            <a:custGeom>
              <a:avLst/>
              <a:gdLst/>
              <a:ahLst/>
              <a:cxnLst/>
              <a:rect l="l" t="t" r="r" b="b"/>
              <a:pathLst>
                <a:path w="950" h="3483" extrusionOk="0">
                  <a:moveTo>
                    <a:pt x="0" y="1"/>
                  </a:moveTo>
                  <a:lnTo>
                    <a:pt x="0" y="3482"/>
                  </a:lnTo>
                  <a:lnTo>
                    <a:pt x="950" y="3482"/>
                  </a:lnTo>
                  <a:lnTo>
                    <a:pt x="95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43;p64">
              <a:extLst>
                <a:ext uri="{FF2B5EF4-FFF2-40B4-BE49-F238E27FC236}">
                  <a16:creationId xmlns:a16="http://schemas.microsoft.com/office/drawing/2014/main" id="{657FC490-3D8B-724E-B453-B3984184BEAA}"/>
                </a:ext>
              </a:extLst>
            </p:cNvPr>
            <p:cNvSpPr/>
            <p:nvPr/>
          </p:nvSpPr>
          <p:spPr>
            <a:xfrm>
              <a:off x="11258825" y="4751175"/>
              <a:ext cx="276950" cy="71250"/>
            </a:xfrm>
            <a:custGeom>
              <a:avLst/>
              <a:gdLst/>
              <a:ahLst/>
              <a:cxnLst/>
              <a:rect l="l" t="t" r="r" b="b"/>
              <a:pathLst>
                <a:path w="11078" h="2850" extrusionOk="0">
                  <a:moveTo>
                    <a:pt x="1367" y="0"/>
                  </a:moveTo>
                  <a:cubicBezTo>
                    <a:pt x="610" y="0"/>
                    <a:pt x="0" y="611"/>
                    <a:pt x="0" y="1368"/>
                  </a:cubicBezTo>
                  <a:lnTo>
                    <a:pt x="0" y="1482"/>
                  </a:lnTo>
                  <a:cubicBezTo>
                    <a:pt x="0" y="2239"/>
                    <a:pt x="610" y="2850"/>
                    <a:pt x="1367" y="2850"/>
                  </a:cubicBezTo>
                  <a:lnTo>
                    <a:pt x="9710" y="2850"/>
                  </a:lnTo>
                  <a:cubicBezTo>
                    <a:pt x="10468" y="2850"/>
                    <a:pt x="11078" y="2239"/>
                    <a:pt x="11078" y="1482"/>
                  </a:cubicBezTo>
                  <a:lnTo>
                    <a:pt x="11078" y="1368"/>
                  </a:lnTo>
                  <a:cubicBezTo>
                    <a:pt x="11078" y="611"/>
                    <a:pt x="10468" y="0"/>
                    <a:pt x="9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44;p64">
              <a:extLst>
                <a:ext uri="{FF2B5EF4-FFF2-40B4-BE49-F238E27FC236}">
                  <a16:creationId xmlns:a16="http://schemas.microsoft.com/office/drawing/2014/main" id="{1E8A8428-CD9D-8A4E-AC6C-173BADB27E97}"/>
                </a:ext>
              </a:extLst>
            </p:cNvPr>
            <p:cNvSpPr/>
            <p:nvPr/>
          </p:nvSpPr>
          <p:spPr>
            <a:xfrm>
              <a:off x="9818700" y="4608750"/>
              <a:ext cx="1804125" cy="63325"/>
            </a:xfrm>
            <a:custGeom>
              <a:avLst/>
              <a:gdLst/>
              <a:ahLst/>
              <a:cxnLst/>
              <a:rect l="l" t="t" r="r" b="b"/>
              <a:pathLst>
                <a:path w="72165" h="2533" extrusionOk="0">
                  <a:moveTo>
                    <a:pt x="0" y="0"/>
                  </a:moveTo>
                  <a:lnTo>
                    <a:pt x="0" y="2533"/>
                  </a:lnTo>
                  <a:lnTo>
                    <a:pt x="72165" y="2533"/>
                  </a:lnTo>
                  <a:lnTo>
                    <a:pt x="721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45;p64">
              <a:extLst>
                <a:ext uri="{FF2B5EF4-FFF2-40B4-BE49-F238E27FC236}">
                  <a16:creationId xmlns:a16="http://schemas.microsoft.com/office/drawing/2014/main" id="{26245425-38D9-9247-8790-FCFC8FF1D45C}"/>
                </a:ext>
              </a:extLst>
            </p:cNvPr>
            <p:cNvSpPr/>
            <p:nvPr/>
          </p:nvSpPr>
          <p:spPr>
            <a:xfrm>
              <a:off x="11579425" y="4569200"/>
              <a:ext cx="185825" cy="166175"/>
            </a:xfrm>
            <a:custGeom>
              <a:avLst/>
              <a:gdLst/>
              <a:ahLst/>
              <a:cxnLst/>
              <a:rect l="l" t="t" r="r" b="b"/>
              <a:pathLst>
                <a:path w="7433" h="6647" extrusionOk="0">
                  <a:moveTo>
                    <a:pt x="0" y="1"/>
                  </a:moveTo>
                  <a:lnTo>
                    <a:pt x="2280" y="6647"/>
                  </a:lnTo>
                  <a:lnTo>
                    <a:pt x="7432" y="6647"/>
                  </a:lnTo>
                  <a:lnTo>
                    <a:pt x="7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46;p64">
              <a:extLst>
                <a:ext uri="{FF2B5EF4-FFF2-40B4-BE49-F238E27FC236}">
                  <a16:creationId xmlns:a16="http://schemas.microsoft.com/office/drawing/2014/main" id="{285FF479-315B-134D-91CA-D2A188D14597}"/>
                </a:ext>
              </a:extLst>
            </p:cNvPr>
            <p:cNvSpPr/>
            <p:nvPr/>
          </p:nvSpPr>
          <p:spPr>
            <a:xfrm>
              <a:off x="11646550" y="4664150"/>
              <a:ext cx="102875" cy="31675"/>
            </a:xfrm>
            <a:custGeom>
              <a:avLst/>
              <a:gdLst/>
              <a:ahLst/>
              <a:cxnLst/>
              <a:rect l="l" t="t" r="r" b="b"/>
              <a:pathLst>
                <a:path w="4115" h="1267" extrusionOk="0">
                  <a:moveTo>
                    <a:pt x="609" y="1"/>
                  </a:moveTo>
                  <a:cubicBezTo>
                    <a:pt x="271" y="1"/>
                    <a:pt x="0" y="271"/>
                    <a:pt x="0" y="609"/>
                  </a:cubicBezTo>
                  <a:lnTo>
                    <a:pt x="0" y="658"/>
                  </a:lnTo>
                  <a:cubicBezTo>
                    <a:pt x="0" y="994"/>
                    <a:pt x="271" y="1266"/>
                    <a:pt x="609" y="1266"/>
                  </a:cubicBezTo>
                  <a:lnTo>
                    <a:pt x="3505" y="1266"/>
                  </a:lnTo>
                  <a:cubicBezTo>
                    <a:pt x="3842" y="1266"/>
                    <a:pt x="4114" y="994"/>
                    <a:pt x="4114" y="658"/>
                  </a:cubicBezTo>
                  <a:lnTo>
                    <a:pt x="4114" y="609"/>
                  </a:lnTo>
                  <a:cubicBezTo>
                    <a:pt x="4114" y="271"/>
                    <a:pt x="3842" y="1"/>
                    <a:pt x="35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47;p64">
              <a:extLst>
                <a:ext uri="{FF2B5EF4-FFF2-40B4-BE49-F238E27FC236}">
                  <a16:creationId xmlns:a16="http://schemas.microsoft.com/office/drawing/2014/main" id="{1399DAF8-1739-9D41-B01C-9746A863FB38}"/>
                </a:ext>
              </a:extLst>
            </p:cNvPr>
            <p:cNvSpPr/>
            <p:nvPr/>
          </p:nvSpPr>
          <p:spPr>
            <a:xfrm>
              <a:off x="11630700" y="4719525"/>
              <a:ext cx="142450" cy="102900"/>
            </a:xfrm>
            <a:custGeom>
              <a:avLst/>
              <a:gdLst/>
              <a:ahLst/>
              <a:cxnLst/>
              <a:rect l="l" t="t" r="r" b="b"/>
              <a:pathLst>
                <a:path w="5698" h="4116" extrusionOk="0">
                  <a:moveTo>
                    <a:pt x="457" y="1"/>
                  </a:moveTo>
                  <a:cubicBezTo>
                    <a:pt x="204" y="1"/>
                    <a:pt x="1" y="204"/>
                    <a:pt x="1" y="457"/>
                  </a:cubicBezTo>
                  <a:lnTo>
                    <a:pt x="1" y="3660"/>
                  </a:lnTo>
                  <a:cubicBezTo>
                    <a:pt x="1" y="3912"/>
                    <a:pt x="204" y="4116"/>
                    <a:pt x="457" y="4116"/>
                  </a:cubicBezTo>
                  <a:lnTo>
                    <a:pt x="5242" y="4116"/>
                  </a:lnTo>
                  <a:cubicBezTo>
                    <a:pt x="5494" y="4116"/>
                    <a:pt x="5698" y="3912"/>
                    <a:pt x="5698" y="3660"/>
                  </a:cubicBezTo>
                  <a:lnTo>
                    <a:pt x="5698" y="457"/>
                  </a:lnTo>
                  <a:cubicBezTo>
                    <a:pt x="5698" y="204"/>
                    <a:pt x="5494" y="1"/>
                    <a:pt x="52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48;p64">
              <a:extLst>
                <a:ext uri="{FF2B5EF4-FFF2-40B4-BE49-F238E27FC236}">
                  <a16:creationId xmlns:a16="http://schemas.microsoft.com/office/drawing/2014/main" id="{A7BC1E7D-2D09-D146-8487-47BC80A21A66}"/>
                </a:ext>
              </a:extLst>
            </p:cNvPr>
            <p:cNvSpPr/>
            <p:nvPr/>
          </p:nvSpPr>
          <p:spPr>
            <a:xfrm>
              <a:off x="8599975" y="4039050"/>
              <a:ext cx="91175" cy="514350"/>
            </a:xfrm>
            <a:custGeom>
              <a:avLst/>
              <a:gdLst/>
              <a:ahLst/>
              <a:cxnLst/>
              <a:rect l="l" t="t" r="r" b="b"/>
              <a:pathLst>
                <a:path w="3647" h="20574" fill="none" extrusionOk="0">
                  <a:moveTo>
                    <a:pt x="1" y="1"/>
                  </a:moveTo>
                  <a:lnTo>
                    <a:pt x="3647" y="850"/>
                  </a:lnTo>
                  <a:lnTo>
                    <a:pt x="3647" y="20573"/>
                  </a:lnTo>
                </a:path>
              </a:pathLst>
            </a:custGeom>
            <a:solidFill>
              <a:schemeClr val="accent1"/>
            </a:solidFill>
            <a:ln w="237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49;p64">
              <a:extLst>
                <a:ext uri="{FF2B5EF4-FFF2-40B4-BE49-F238E27FC236}">
                  <a16:creationId xmlns:a16="http://schemas.microsoft.com/office/drawing/2014/main" id="{F66960B1-9594-CB48-9A73-1AB9034D316D}"/>
                </a:ext>
              </a:extLst>
            </p:cNvPr>
            <p:cNvSpPr/>
            <p:nvPr/>
          </p:nvSpPr>
          <p:spPr>
            <a:xfrm>
              <a:off x="8040250" y="4505900"/>
              <a:ext cx="2815050" cy="292800"/>
            </a:xfrm>
            <a:custGeom>
              <a:avLst/>
              <a:gdLst/>
              <a:ahLst/>
              <a:cxnLst/>
              <a:rect l="l" t="t" r="r" b="b"/>
              <a:pathLst>
                <a:path w="112602" h="11712" extrusionOk="0">
                  <a:moveTo>
                    <a:pt x="7293" y="0"/>
                  </a:moveTo>
                  <a:cubicBezTo>
                    <a:pt x="3013" y="0"/>
                    <a:pt x="0" y="1577"/>
                    <a:pt x="0" y="5855"/>
                  </a:cubicBezTo>
                  <a:cubicBezTo>
                    <a:pt x="0" y="10135"/>
                    <a:pt x="3013" y="11711"/>
                    <a:pt x="7293" y="11711"/>
                  </a:cubicBezTo>
                  <a:lnTo>
                    <a:pt x="112601" y="11711"/>
                  </a:lnTo>
                  <a:lnTo>
                    <a:pt x="112601" y="2206"/>
                  </a:lnTo>
                  <a:cubicBezTo>
                    <a:pt x="112601" y="2206"/>
                    <a:pt x="30386" y="2254"/>
                    <a:pt x="29144" y="2254"/>
                  </a:cubicBezTo>
                  <a:lnTo>
                    <a:pt x="26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50;p64">
              <a:extLst>
                <a:ext uri="{FF2B5EF4-FFF2-40B4-BE49-F238E27FC236}">
                  <a16:creationId xmlns:a16="http://schemas.microsoft.com/office/drawing/2014/main" id="{3BE66C03-4BAE-4747-946E-F7505D712983}"/>
                </a:ext>
              </a:extLst>
            </p:cNvPr>
            <p:cNvSpPr/>
            <p:nvPr/>
          </p:nvSpPr>
          <p:spPr>
            <a:xfrm>
              <a:off x="7830400" y="3872875"/>
              <a:ext cx="817225" cy="902075"/>
            </a:xfrm>
            <a:custGeom>
              <a:avLst/>
              <a:gdLst/>
              <a:ahLst/>
              <a:cxnLst/>
              <a:rect l="l" t="t" r="r" b="b"/>
              <a:pathLst>
                <a:path w="32689" h="36083" extrusionOk="0">
                  <a:moveTo>
                    <a:pt x="7938" y="1"/>
                  </a:moveTo>
                  <a:lnTo>
                    <a:pt x="3865" y="6768"/>
                  </a:lnTo>
                  <a:lnTo>
                    <a:pt x="39" y="18472"/>
                  </a:lnTo>
                  <a:lnTo>
                    <a:pt x="0" y="36083"/>
                  </a:lnTo>
                  <a:lnTo>
                    <a:pt x="14016" y="36083"/>
                  </a:lnTo>
                  <a:cubicBezTo>
                    <a:pt x="14016" y="28803"/>
                    <a:pt x="20700" y="28486"/>
                    <a:pt x="20700" y="28486"/>
                  </a:cubicBezTo>
                  <a:lnTo>
                    <a:pt x="32689" y="28486"/>
                  </a:lnTo>
                  <a:lnTo>
                    <a:pt x="32689" y="2625"/>
                  </a:lnTo>
                  <a:cubicBezTo>
                    <a:pt x="32689" y="1289"/>
                    <a:pt x="31466" y="1"/>
                    <a:pt x="30129" y="1"/>
                  </a:cubicBezTo>
                  <a:lnTo>
                    <a:pt x="29958" y="1"/>
                  </a:lnTo>
                  <a:cubicBezTo>
                    <a:pt x="29913" y="1"/>
                    <a:pt x="29871" y="11"/>
                    <a:pt x="29827" y="13"/>
                  </a:cubicBezTo>
                  <a:lnTo>
                    <a:pt x="298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51;p64">
              <a:extLst>
                <a:ext uri="{FF2B5EF4-FFF2-40B4-BE49-F238E27FC236}">
                  <a16:creationId xmlns:a16="http://schemas.microsoft.com/office/drawing/2014/main" id="{ECCB28EE-E3E9-BC41-B79E-C774F83287AC}"/>
                </a:ext>
              </a:extLst>
            </p:cNvPr>
            <p:cNvSpPr/>
            <p:nvPr/>
          </p:nvSpPr>
          <p:spPr>
            <a:xfrm>
              <a:off x="7984700" y="3928250"/>
              <a:ext cx="552175" cy="417375"/>
            </a:xfrm>
            <a:custGeom>
              <a:avLst/>
              <a:gdLst/>
              <a:ahLst/>
              <a:cxnLst/>
              <a:rect l="l" t="t" r="r" b="b"/>
              <a:pathLst>
                <a:path w="22087" h="16695" extrusionOk="0">
                  <a:moveTo>
                    <a:pt x="7388" y="1"/>
                  </a:moveTo>
                  <a:cubicBezTo>
                    <a:pt x="855" y="4432"/>
                    <a:pt x="1" y="16694"/>
                    <a:pt x="1" y="16694"/>
                  </a:cubicBezTo>
                  <a:cubicBezTo>
                    <a:pt x="19903" y="14188"/>
                    <a:pt x="22087" y="10751"/>
                    <a:pt x="22087" y="10751"/>
                  </a:cubicBezTo>
                  <a:lnTo>
                    <a:pt x="220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52;p64">
              <a:extLst>
                <a:ext uri="{FF2B5EF4-FFF2-40B4-BE49-F238E27FC236}">
                  <a16:creationId xmlns:a16="http://schemas.microsoft.com/office/drawing/2014/main" id="{241A9A38-5E27-044C-8511-F0FB2CE8CAFC}"/>
                </a:ext>
              </a:extLst>
            </p:cNvPr>
            <p:cNvSpPr/>
            <p:nvPr/>
          </p:nvSpPr>
          <p:spPr>
            <a:xfrm>
              <a:off x="8441875" y="4379275"/>
              <a:ext cx="87075" cy="142450"/>
            </a:xfrm>
            <a:custGeom>
              <a:avLst/>
              <a:gdLst/>
              <a:ahLst/>
              <a:cxnLst/>
              <a:rect l="l" t="t" r="r" b="b"/>
              <a:pathLst>
                <a:path w="3483" h="5698" extrusionOk="0">
                  <a:moveTo>
                    <a:pt x="1" y="1"/>
                  </a:moveTo>
                  <a:lnTo>
                    <a:pt x="1" y="5698"/>
                  </a:lnTo>
                  <a:lnTo>
                    <a:pt x="3483" y="5698"/>
                  </a:lnTo>
                  <a:lnTo>
                    <a:pt x="3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53;p64">
              <a:extLst>
                <a:ext uri="{FF2B5EF4-FFF2-40B4-BE49-F238E27FC236}">
                  <a16:creationId xmlns:a16="http://schemas.microsoft.com/office/drawing/2014/main" id="{34B04830-E6D1-2540-B72E-692E8168F134}"/>
                </a:ext>
              </a:extLst>
            </p:cNvPr>
            <p:cNvSpPr/>
            <p:nvPr/>
          </p:nvSpPr>
          <p:spPr>
            <a:xfrm>
              <a:off x="8441875" y="4474225"/>
              <a:ext cx="87075" cy="47500"/>
            </a:xfrm>
            <a:custGeom>
              <a:avLst/>
              <a:gdLst/>
              <a:ahLst/>
              <a:cxnLst/>
              <a:rect l="l" t="t" r="r" b="b"/>
              <a:pathLst>
                <a:path w="3483" h="1900" extrusionOk="0">
                  <a:moveTo>
                    <a:pt x="1" y="1"/>
                  </a:moveTo>
                  <a:lnTo>
                    <a:pt x="1" y="1900"/>
                  </a:lnTo>
                  <a:lnTo>
                    <a:pt x="3483" y="1900"/>
                  </a:lnTo>
                  <a:lnTo>
                    <a:pt x="3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54;p64">
              <a:extLst>
                <a:ext uri="{FF2B5EF4-FFF2-40B4-BE49-F238E27FC236}">
                  <a16:creationId xmlns:a16="http://schemas.microsoft.com/office/drawing/2014/main" id="{45834292-7D6C-E849-AFD5-BBC619B9C14F}"/>
                </a:ext>
              </a:extLst>
            </p:cNvPr>
            <p:cNvSpPr/>
            <p:nvPr/>
          </p:nvSpPr>
          <p:spPr>
            <a:xfrm>
              <a:off x="7919650" y="4695800"/>
              <a:ext cx="158275" cy="55425"/>
            </a:xfrm>
            <a:custGeom>
              <a:avLst/>
              <a:gdLst/>
              <a:ahLst/>
              <a:cxnLst/>
              <a:rect l="l" t="t" r="r" b="b"/>
              <a:pathLst>
                <a:path w="6331" h="2217" extrusionOk="0">
                  <a:moveTo>
                    <a:pt x="1067" y="0"/>
                  </a:moveTo>
                  <a:cubicBezTo>
                    <a:pt x="478" y="0"/>
                    <a:pt x="0" y="478"/>
                    <a:pt x="0" y="1067"/>
                  </a:cubicBezTo>
                  <a:lnTo>
                    <a:pt x="0" y="1150"/>
                  </a:lnTo>
                  <a:cubicBezTo>
                    <a:pt x="0" y="1738"/>
                    <a:pt x="478" y="2215"/>
                    <a:pt x="1067" y="2216"/>
                  </a:cubicBezTo>
                  <a:lnTo>
                    <a:pt x="5265" y="2216"/>
                  </a:lnTo>
                  <a:cubicBezTo>
                    <a:pt x="5853" y="2215"/>
                    <a:pt x="6331" y="1739"/>
                    <a:pt x="6331" y="1150"/>
                  </a:cubicBezTo>
                  <a:lnTo>
                    <a:pt x="6331" y="1067"/>
                  </a:lnTo>
                  <a:cubicBezTo>
                    <a:pt x="6331" y="478"/>
                    <a:pt x="5853" y="0"/>
                    <a:pt x="5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55;p64">
              <a:extLst>
                <a:ext uri="{FF2B5EF4-FFF2-40B4-BE49-F238E27FC236}">
                  <a16:creationId xmlns:a16="http://schemas.microsoft.com/office/drawing/2014/main" id="{0B4540FB-817B-904D-A633-161BFAC59AE6}"/>
                </a:ext>
              </a:extLst>
            </p:cNvPr>
            <p:cNvSpPr/>
            <p:nvPr/>
          </p:nvSpPr>
          <p:spPr>
            <a:xfrm>
              <a:off x="7982950" y="4695750"/>
              <a:ext cx="94975" cy="55550"/>
            </a:xfrm>
            <a:custGeom>
              <a:avLst/>
              <a:gdLst/>
              <a:ahLst/>
              <a:cxnLst/>
              <a:rect l="l" t="t" r="r" b="b"/>
              <a:pathLst>
                <a:path w="3799" h="2222" extrusionOk="0">
                  <a:moveTo>
                    <a:pt x="2649" y="1"/>
                  </a:moveTo>
                  <a:cubicBezTo>
                    <a:pt x="2613" y="1"/>
                    <a:pt x="2577" y="2"/>
                    <a:pt x="2539" y="3"/>
                  </a:cubicBezTo>
                  <a:lnTo>
                    <a:pt x="1" y="3"/>
                  </a:lnTo>
                  <a:lnTo>
                    <a:pt x="1" y="2218"/>
                  </a:lnTo>
                  <a:lnTo>
                    <a:pt x="2539" y="2218"/>
                  </a:lnTo>
                  <a:cubicBezTo>
                    <a:pt x="2581" y="2221"/>
                    <a:pt x="2622" y="2222"/>
                    <a:pt x="2662" y="2222"/>
                  </a:cubicBezTo>
                  <a:cubicBezTo>
                    <a:pt x="3367" y="2222"/>
                    <a:pt x="3799" y="1850"/>
                    <a:pt x="3799" y="1265"/>
                  </a:cubicBezTo>
                  <a:lnTo>
                    <a:pt x="3799" y="1069"/>
                  </a:lnTo>
                  <a:cubicBezTo>
                    <a:pt x="3799" y="474"/>
                    <a:pt x="3537" y="1"/>
                    <a:pt x="2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56;p64">
              <a:extLst>
                <a:ext uri="{FF2B5EF4-FFF2-40B4-BE49-F238E27FC236}">
                  <a16:creationId xmlns:a16="http://schemas.microsoft.com/office/drawing/2014/main" id="{0CD24062-4474-414A-9F84-694FBB149453}"/>
                </a:ext>
              </a:extLst>
            </p:cNvPr>
            <p:cNvSpPr/>
            <p:nvPr/>
          </p:nvSpPr>
          <p:spPr>
            <a:xfrm>
              <a:off x="7830400" y="3877975"/>
              <a:ext cx="198475" cy="482500"/>
            </a:xfrm>
            <a:custGeom>
              <a:avLst/>
              <a:gdLst/>
              <a:ahLst/>
              <a:cxnLst/>
              <a:rect l="l" t="t" r="r" b="b"/>
              <a:pathLst>
                <a:path w="7939" h="19300" extrusionOk="0">
                  <a:moveTo>
                    <a:pt x="7938" y="1"/>
                  </a:moveTo>
                  <a:lnTo>
                    <a:pt x="7938" y="1"/>
                  </a:lnTo>
                  <a:cubicBezTo>
                    <a:pt x="7938" y="1"/>
                    <a:pt x="0" y="6193"/>
                    <a:pt x="39" y="19296"/>
                  </a:cubicBezTo>
                  <a:cubicBezTo>
                    <a:pt x="39" y="19296"/>
                    <a:pt x="98" y="19300"/>
                    <a:pt x="190" y="19300"/>
                  </a:cubicBezTo>
                  <a:cubicBezTo>
                    <a:pt x="527" y="19300"/>
                    <a:pt x="1312" y="19247"/>
                    <a:pt x="1368" y="18763"/>
                  </a:cubicBezTo>
                  <a:cubicBezTo>
                    <a:pt x="2583" y="8375"/>
                    <a:pt x="6970" y="3191"/>
                    <a:pt x="79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57;p64">
              <a:extLst>
                <a:ext uri="{FF2B5EF4-FFF2-40B4-BE49-F238E27FC236}">
                  <a16:creationId xmlns:a16="http://schemas.microsoft.com/office/drawing/2014/main" id="{A16CC2E2-0077-5047-9F67-BDB3D0088DA4}"/>
                </a:ext>
              </a:extLst>
            </p:cNvPr>
            <p:cNvSpPr/>
            <p:nvPr/>
          </p:nvSpPr>
          <p:spPr>
            <a:xfrm>
              <a:off x="7824700" y="4474225"/>
              <a:ext cx="31675" cy="253225"/>
            </a:xfrm>
            <a:custGeom>
              <a:avLst/>
              <a:gdLst/>
              <a:ahLst/>
              <a:cxnLst/>
              <a:rect l="l" t="t" r="r" b="b"/>
              <a:pathLst>
                <a:path w="1267" h="10129" extrusionOk="0">
                  <a:moveTo>
                    <a:pt x="610" y="1"/>
                  </a:moveTo>
                  <a:cubicBezTo>
                    <a:pt x="273" y="1"/>
                    <a:pt x="0" y="273"/>
                    <a:pt x="0" y="610"/>
                  </a:cubicBezTo>
                  <a:lnTo>
                    <a:pt x="0" y="9520"/>
                  </a:lnTo>
                  <a:cubicBezTo>
                    <a:pt x="0" y="9858"/>
                    <a:pt x="273" y="10129"/>
                    <a:pt x="610" y="10129"/>
                  </a:cubicBezTo>
                  <a:lnTo>
                    <a:pt x="657" y="10129"/>
                  </a:lnTo>
                  <a:cubicBezTo>
                    <a:pt x="995" y="10129"/>
                    <a:pt x="1266" y="9858"/>
                    <a:pt x="1266" y="9520"/>
                  </a:cubicBezTo>
                  <a:lnTo>
                    <a:pt x="1266" y="610"/>
                  </a:lnTo>
                  <a:cubicBezTo>
                    <a:pt x="1266" y="273"/>
                    <a:pt x="995" y="1"/>
                    <a:pt x="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58;p64">
              <a:extLst>
                <a:ext uri="{FF2B5EF4-FFF2-40B4-BE49-F238E27FC236}">
                  <a16:creationId xmlns:a16="http://schemas.microsoft.com/office/drawing/2014/main" id="{C31A1BB0-87EE-A64F-9DD3-AB2FE818B4B9}"/>
                </a:ext>
              </a:extLst>
            </p:cNvPr>
            <p:cNvSpPr/>
            <p:nvPr/>
          </p:nvSpPr>
          <p:spPr>
            <a:xfrm>
              <a:off x="7800975" y="4774925"/>
              <a:ext cx="411475" cy="55400"/>
            </a:xfrm>
            <a:custGeom>
              <a:avLst/>
              <a:gdLst/>
              <a:ahLst/>
              <a:cxnLst/>
              <a:rect l="l" t="t" r="r" b="b"/>
              <a:pathLst>
                <a:path w="16459" h="2216" extrusionOk="0">
                  <a:moveTo>
                    <a:pt x="1067" y="1"/>
                  </a:moveTo>
                  <a:cubicBezTo>
                    <a:pt x="475" y="1"/>
                    <a:pt x="0" y="476"/>
                    <a:pt x="0" y="1066"/>
                  </a:cubicBezTo>
                  <a:lnTo>
                    <a:pt x="0" y="1149"/>
                  </a:lnTo>
                  <a:cubicBezTo>
                    <a:pt x="0" y="1741"/>
                    <a:pt x="475" y="2216"/>
                    <a:pt x="1067" y="2216"/>
                  </a:cubicBezTo>
                  <a:lnTo>
                    <a:pt x="15392" y="2216"/>
                  </a:lnTo>
                  <a:cubicBezTo>
                    <a:pt x="15983" y="2216"/>
                    <a:pt x="16458" y="1741"/>
                    <a:pt x="16458" y="1149"/>
                  </a:cubicBezTo>
                  <a:lnTo>
                    <a:pt x="16458" y="1066"/>
                  </a:lnTo>
                  <a:cubicBezTo>
                    <a:pt x="16458" y="476"/>
                    <a:pt x="15983" y="1"/>
                    <a:pt x="153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59;p64">
              <a:extLst>
                <a:ext uri="{FF2B5EF4-FFF2-40B4-BE49-F238E27FC236}">
                  <a16:creationId xmlns:a16="http://schemas.microsoft.com/office/drawing/2014/main" id="{EBDA54C6-0A18-E745-B9B0-F37DA1FDF194}"/>
                </a:ext>
              </a:extLst>
            </p:cNvPr>
            <p:cNvSpPr/>
            <p:nvPr/>
          </p:nvSpPr>
          <p:spPr>
            <a:xfrm>
              <a:off x="8027425" y="3571325"/>
              <a:ext cx="632425" cy="301575"/>
            </a:xfrm>
            <a:custGeom>
              <a:avLst/>
              <a:gdLst/>
              <a:ahLst/>
              <a:cxnLst/>
              <a:rect l="l" t="t" r="r" b="b"/>
              <a:pathLst>
                <a:path w="25297" h="12063" extrusionOk="0">
                  <a:moveTo>
                    <a:pt x="24513" y="1"/>
                  </a:moveTo>
                  <a:cubicBezTo>
                    <a:pt x="2439" y="1"/>
                    <a:pt x="0" y="12063"/>
                    <a:pt x="0" y="12063"/>
                  </a:cubicBezTo>
                  <a:lnTo>
                    <a:pt x="22675" y="12063"/>
                  </a:lnTo>
                  <a:cubicBezTo>
                    <a:pt x="23586" y="12063"/>
                    <a:pt x="24327" y="10475"/>
                    <a:pt x="24327" y="10475"/>
                  </a:cubicBezTo>
                  <a:cubicBezTo>
                    <a:pt x="25296" y="8824"/>
                    <a:pt x="24669" y="1"/>
                    <a:pt x="24669" y="1"/>
                  </a:cubicBezTo>
                  <a:cubicBezTo>
                    <a:pt x="24617" y="1"/>
                    <a:pt x="24565" y="1"/>
                    <a:pt x="24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60;p64">
              <a:extLst>
                <a:ext uri="{FF2B5EF4-FFF2-40B4-BE49-F238E27FC236}">
                  <a16:creationId xmlns:a16="http://schemas.microsoft.com/office/drawing/2014/main" id="{2BC1F359-1DC9-AD4B-9107-6711511D5262}"/>
                </a:ext>
              </a:extLst>
            </p:cNvPr>
            <p:cNvSpPr/>
            <p:nvPr/>
          </p:nvSpPr>
          <p:spPr>
            <a:xfrm>
              <a:off x="8262425" y="4621450"/>
              <a:ext cx="390300" cy="390300"/>
            </a:xfrm>
            <a:custGeom>
              <a:avLst/>
              <a:gdLst/>
              <a:ahLst/>
              <a:cxnLst/>
              <a:rect l="l" t="t" r="r" b="b"/>
              <a:pathLst>
                <a:path w="15612" h="15612" extrusionOk="0">
                  <a:moveTo>
                    <a:pt x="7806" y="1"/>
                  </a:moveTo>
                  <a:cubicBezTo>
                    <a:pt x="3495" y="1"/>
                    <a:pt x="0" y="3496"/>
                    <a:pt x="0" y="7806"/>
                  </a:cubicBezTo>
                  <a:cubicBezTo>
                    <a:pt x="0" y="12117"/>
                    <a:pt x="3495" y="15612"/>
                    <a:pt x="7806" y="15612"/>
                  </a:cubicBezTo>
                  <a:cubicBezTo>
                    <a:pt x="12116" y="15612"/>
                    <a:pt x="15611" y="12117"/>
                    <a:pt x="15611" y="7806"/>
                  </a:cubicBezTo>
                  <a:cubicBezTo>
                    <a:pt x="15611" y="3496"/>
                    <a:pt x="12116" y="1"/>
                    <a:pt x="7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61;p64">
              <a:extLst>
                <a:ext uri="{FF2B5EF4-FFF2-40B4-BE49-F238E27FC236}">
                  <a16:creationId xmlns:a16="http://schemas.microsoft.com/office/drawing/2014/main" id="{34AA7717-BC44-C24C-9945-FB9B9B56CADE}"/>
                </a:ext>
              </a:extLst>
            </p:cNvPr>
            <p:cNvSpPr/>
            <p:nvPr/>
          </p:nvSpPr>
          <p:spPr>
            <a:xfrm>
              <a:off x="8330800" y="4689825"/>
              <a:ext cx="253525" cy="253550"/>
            </a:xfrm>
            <a:custGeom>
              <a:avLst/>
              <a:gdLst/>
              <a:ahLst/>
              <a:cxnLst/>
              <a:rect l="l" t="t" r="r" b="b"/>
              <a:pathLst>
                <a:path w="10141" h="10142" extrusionOk="0">
                  <a:moveTo>
                    <a:pt x="5071" y="0"/>
                  </a:moveTo>
                  <a:cubicBezTo>
                    <a:pt x="2271" y="0"/>
                    <a:pt x="1" y="2271"/>
                    <a:pt x="1" y="5071"/>
                  </a:cubicBezTo>
                  <a:cubicBezTo>
                    <a:pt x="1" y="7871"/>
                    <a:pt x="2271" y="10141"/>
                    <a:pt x="5071" y="10141"/>
                  </a:cubicBezTo>
                  <a:cubicBezTo>
                    <a:pt x="7871" y="10141"/>
                    <a:pt x="10141" y="7871"/>
                    <a:pt x="10141" y="5071"/>
                  </a:cubicBezTo>
                  <a:cubicBezTo>
                    <a:pt x="10141" y="2271"/>
                    <a:pt x="7871" y="0"/>
                    <a:pt x="50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62;p64">
              <a:extLst>
                <a:ext uri="{FF2B5EF4-FFF2-40B4-BE49-F238E27FC236}">
                  <a16:creationId xmlns:a16="http://schemas.microsoft.com/office/drawing/2014/main" id="{EFDB6FE8-54F5-264D-BFF5-F5B8D2B9695E}"/>
                </a:ext>
              </a:extLst>
            </p:cNvPr>
            <p:cNvSpPr/>
            <p:nvPr/>
          </p:nvSpPr>
          <p:spPr>
            <a:xfrm>
              <a:off x="8417600" y="4779550"/>
              <a:ext cx="77025" cy="74075"/>
            </a:xfrm>
            <a:custGeom>
              <a:avLst/>
              <a:gdLst/>
              <a:ahLst/>
              <a:cxnLst/>
              <a:rect l="l" t="t" r="r" b="b"/>
              <a:pathLst>
                <a:path w="3081" h="2963" extrusionOk="0">
                  <a:moveTo>
                    <a:pt x="1599" y="1"/>
                  </a:moveTo>
                  <a:cubicBezTo>
                    <a:pt x="1000" y="1"/>
                    <a:pt x="460" y="362"/>
                    <a:pt x="230" y="915"/>
                  </a:cubicBezTo>
                  <a:cubicBezTo>
                    <a:pt x="1" y="1468"/>
                    <a:pt x="128" y="2105"/>
                    <a:pt x="551" y="2529"/>
                  </a:cubicBezTo>
                  <a:cubicBezTo>
                    <a:pt x="835" y="2812"/>
                    <a:pt x="1214" y="2963"/>
                    <a:pt x="1599" y="2963"/>
                  </a:cubicBezTo>
                  <a:cubicBezTo>
                    <a:pt x="1790" y="2963"/>
                    <a:pt x="1982" y="2926"/>
                    <a:pt x="2165" y="2850"/>
                  </a:cubicBezTo>
                  <a:cubicBezTo>
                    <a:pt x="2719" y="2621"/>
                    <a:pt x="3079" y="2081"/>
                    <a:pt x="3079" y="1482"/>
                  </a:cubicBezTo>
                  <a:cubicBezTo>
                    <a:pt x="3080" y="664"/>
                    <a:pt x="2417" y="1"/>
                    <a:pt x="1599" y="1"/>
                  </a:cubicBezTo>
                  <a:close/>
                </a:path>
              </a:pathLst>
            </a:custGeom>
            <a:solidFill>
              <a:schemeClr val="dk2"/>
            </a:solidFill>
            <a:ln w="7900" cap="flat" cmpd="sng">
              <a:solidFill>
                <a:schemeClr val="accent3"/>
              </a:solidFill>
              <a:prstDash val="solid"/>
              <a:miter lim="10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63;p64">
              <a:extLst>
                <a:ext uri="{FF2B5EF4-FFF2-40B4-BE49-F238E27FC236}">
                  <a16:creationId xmlns:a16="http://schemas.microsoft.com/office/drawing/2014/main" id="{A33E0184-2DE3-4D40-B87E-96972E22EFB9}"/>
                </a:ext>
              </a:extLst>
            </p:cNvPr>
            <p:cNvSpPr/>
            <p:nvPr/>
          </p:nvSpPr>
          <p:spPr>
            <a:xfrm>
              <a:off x="8426075" y="4711625"/>
              <a:ext cx="63300" cy="15850"/>
            </a:xfrm>
            <a:custGeom>
              <a:avLst/>
              <a:gdLst/>
              <a:ahLst/>
              <a:cxnLst/>
              <a:rect l="l" t="t" r="r" b="b"/>
              <a:pathLst>
                <a:path w="2532" h="634" extrusionOk="0">
                  <a:moveTo>
                    <a:pt x="1" y="0"/>
                  </a:moveTo>
                  <a:lnTo>
                    <a:pt x="1" y="634"/>
                  </a:lnTo>
                  <a:lnTo>
                    <a:pt x="2532" y="634"/>
                  </a:lnTo>
                  <a:lnTo>
                    <a:pt x="2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64;p64">
              <a:extLst>
                <a:ext uri="{FF2B5EF4-FFF2-40B4-BE49-F238E27FC236}">
                  <a16:creationId xmlns:a16="http://schemas.microsoft.com/office/drawing/2014/main" id="{F5DFD203-90FE-A740-B9BC-4E0F5ACF3087}"/>
                </a:ext>
              </a:extLst>
            </p:cNvPr>
            <p:cNvSpPr/>
            <p:nvPr/>
          </p:nvSpPr>
          <p:spPr>
            <a:xfrm>
              <a:off x="8426075" y="4909425"/>
              <a:ext cx="63300" cy="15850"/>
            </a:xfrm>
            <a:custGeom>
              <a:avLst/>
              <a:gdLst/>
              <a:ahLst/>
              <a:cxnLst/>
              <a:rect l="l" t="t" r="r" b="b"/>
              <a:pathLst>
                <a:path w="2532" h="634" extrusionOk="0">
                  <a:moveTo>
                    <a:pt x="1" y="0"/>
                  </a:moveTo>
                  <a:lnTo>
                    <a:pt x="1" y="634"/>
                  </a:lnTo>
                  <a:lnTo>
                    <a:pt x="2532" y="634"/>
                  </a:lnTo>
                  <a:lnTo>
                    <a:pt x="2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65;p64">
              <a:extLst>
                <a:ext uri="{FF2B5EF4-FFF2-40B4-BE49-F238E27FC236}">
                  <a16:creationId xmlns:a16="http://schemas.microsoft.com/office/drawing/2014/main" id="{743616E7-D953-8148-9EE8-7F24274D9BD2}"/>
                </a:ext>
              </a:extLst>
            </p:cNvPr>
            <p:cNvSpPr/>
            <p:nvPr/>
          </p:nvSpPr>
          <p:spPr>
            <a:xfrm>
              <a:off x="8536825" y="4790750"/>
              <a:ext cx="15875" cy="55425"/>
            </a:xfrm>
            <a:custGeom>
              <a:avLst/>
              <a:gdLst/>
              <a:ahLst/>
              <a:cxnLst/>
              <a:rect l="l" t="t" r="r" b="b"/>
              <a:pathLst>
                <a:path w="635" h="2217" extrusionOk="0">
                  <a:moveTo>
                    <a:pt x="1" y="0"/>
                  </a:moveTo>
                  <a:lnTo>
                    <a:pt x="1" y="2216"/>
                  </a:lnTo>
                  <a:lnTo>
                    <a:pt x="634" y="2216"/>
                  </a:lnTo>
                  <a:lnTo>
                    <a:pt x="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66;p64">
              <a:extLst>
                <a:ext uri="{FF2B5EF4-FFF2-40B4-BE49-F238E27FC236}">
                  <a16:creationId xmlns:a16="http://schemas.microsoft.com/office/drawing/2014/main" id="{3DCDE5D2-F1F4-4242-BBCF-9FD33DC65DC8}"/>
                </a:ext>
              </a:extLst>
            </p:cNvPr>
            <p:cNvSpPr/>
            <p:nvPr/>
          </p:nvSpPr>
          <p:spPr>
            <a:xfrm>
              <a:off x="8354850" y="4790750"/>
              <a:ext cx="15850" cy="55425"/>
            </a:xfrm>
            <a:custGeom>
              <a:avLst/>
              <a:gdLst/>
              <a:ahLst/>
              <a:cxnLst/>
              <a:rect l="l" t="t" r="r" b="b"/>
              <a:pathLst>
                <a:path w="634" h="2217" extrusionOk="0">
                  <a:moveTo>
                    <a:pt x="0" y="0"/>
                  </a:moveTo>
                  <a:lnTo>
                    <a:pt x="0" y="2216"/>
                  </a:lnTo>
                  <a:lnTo>
                    <a:pt x="633" y="2216"/>
                  </a:lnTo>
                  <a:lnTo>
                    <a:pt x="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67;p64">
              <a:extLst>
                <a:ext uri="{FF2B5EF4-FFF2-40B4-BE49-F238E27FC236}">
                  <a16:creationId xmlns:a16="http://schemas.microsoft.com/office/drawing/2014/main" id="{9CBF63C8-11EC-CB4F-B9A3-36E1E921B23A}"/>
                </a:ext>
              </a:extLst>
            </p:cNvPr>
            <p:cNvSpPr/>
            <p:nvPr/>
          </p:nvSpPr>
          <p:spPr>
            <a:xfrm>
              <a:off x="8940375" y="4719525"/>
              <a:ext cx="1875350" cy="55425"/>
            </a:xfrm>
            <a:custGeom>
              <a:avLst/>
              <a:gdLst/>
              <a:ahLst/>
              <a:cxnLst/>
              <a:rect l="l" t="t" r="r" b="b"/>
              <a:pathLst>
                <a:path w="75014" h="2217" extrusionOk="0">
                  <a:moveTo>
                    <a:pt x="1" y="1"/>
                  </a:moveTo>
                  <a:lnTo>
                    <a:pt x="1" y="2217"/>
                  </a:lnTo>
                  <a:lnTo>
                    <a:pt x="75013" y="2217"/>
                  </a:lnTo>
                  <a:lnTo>
                    <a:pt x="750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68;p64">
              <a:extLst>
                <a:ext uri="{FF2B5EF4-FFF2-40B4-BE49-F238E27FC236}">
                  <a16:creationId xmlns:a16="http://schemas.microsoft.com/office/drawing/2014/main" id="{01733E4A-8E9B-9344-ADC1-8466FB8B817B}"/>
                </a:ext>
              </a:extLst>
            </p:cNvPr>
            <p:cNvSpPr/>
            <p:nvPr/>
          </p:nvSpPr>
          <p:spPr>
            <a:xfrm>
              <a:off x="9842100" y="4621450"/>
              <a:ext cx="390275" cy="390300"/>
            </a:xfrm>
            <a:custGeom>
              <a:avLst/>
              <a:gdLst/>
              <a:ahLst/>
              <a:cxnLst/>
              <a:rect l="l" t="t" r="r" b="b"/>
              <a:pathLst>
                <a:path w="15611" h="15612" extrusionOk="0">
                  <a:moveTo>
                    <a:pt x="7806" y="1"/>
                  </a:moveTo>
                  <a:cubicBezTo>
                    <a:pt x="3496" y="1"/>
                    <a:pt x="1" y="3496"/>
                    <a:pt x="1" y="7806"/>
                  </a:cubicBezTo>
                  <a:cubicBezTo>
                    <a:pt x="1" y="12117"/>
                    <a:pt x="3496" y="15612"/>
                    <a:pt x="7806" y="15612"/>
                  </a:cubicBezTo>
                  <a:cubicBezTo>
                    <a:pt x="12117" y="15612"/>
                    <a:pt x="15611" y="12117"/>
                    <a:pt x="15611" y="7806"/>
                  </a:cubicBezTo>
                  <a:cubicBezTo>
                    <a:pt x="15611" y="3496"/>
                    <a:pt x="12117" y="1"/>
                    <a:pt x="7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69;p64">
              <a:extLst>
                <a:ext uri="{FF2B5EF4-FFF2-40B4-BE49-F238E27FC236}">
                  <a16:creationId xmlns:a16="http://schemas.microsoft.com/office/drawing/2014/main" id="{70BADFEE-4AF7-BE46-A110-661DA16D2DF2}"/>
                </a:ext>
              </a:extLst>
            </p:cNvPr>
            <p:cNvSpPr/>
            <p:nvPr/>
          </p:nvSpPr>
          <p:spPr>
            <a:xfrm>
              <a:off x="9910500" y="4689825"/>
              <a:ext cx="253525" cy="253550"/>
            </a:xfrm>
            <a:custGeom>
              <a:avLst/>
              <a:gdLst/>
              <a:ahLst/>
              <a:cxnLst/>
              <a:rect l="l" t="t" r="r" b="b"/>
              <a:pathLst>
                <a:path w="10141" h="10142" extrusionOk="0">
                  <a:moveTo>
                    <a:pt x="5070" y="0"/>
                  </a:moveTo>
                  <a:cubicBezTo>
                    <a:pt x="2270" y="0"/>
                    <a:pt x="0" y="2271"/>
                    <a:pt x="0" y="5071"/>
                  </a:cubicBezTo>
                  <a:cubicBezTo>
                    <a:pt x="0" y="7871"/>
                    <a:pt x="2270" y="10141"/>
                    <a:pt x="5070" y="10141"/>
                  </a:cubicBezTo>
                  <a:cubicBezTo>
                    <a:pt x="7870" y="10141"/>
                    <a:pt x="10140" y="7871"/>
                    <a:pt x="10140" y="5071"/>
                  </a:cubicBezTo>
                  <a:cubicBezTo>
                    <a:pt x="10140" y="2271"/>
                    <a:pt x="7872" y="0"/>
                    <a:pt x="5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70;p64">
              <a:extLst>
                <a:ext uri="{FF2B5EF4-FFF2-40B4-BE49-F238E27FC236}">
                  <a16:creationId xmlns:a16="http://schemas.microsoft.com/office/drawing/2014/main" id="{4B7898D5-5188-074F-B6BB-CC1AF75D2606}"/>
                </a:ext>
              </a:extLst>
            </p:cNvPr>
            <p:cNvSpPr/>
            <p:nvPr/>
          </p:nvSpPr>
          <p:spPr>
            <a:xfrm>
              <a:off x="9997300" y="4779550"/>
              <a:ext cx="77025" cy="74100"/>
            </a:xfrm>
            <a:custGeom>
              <a:avLst/>
              <a:gdLst/>
              <a:ahLst/>
              <a:cxnLst/>
              <a:rect l="l" t="t" r="r" b="b"/>
              <a:pathLst>
                <a:path w="3081" h="2964" extrusionOk="0">
                  <a:moveTo>
                    <a:pt x="1598" y="1"/>
                  </a:moveTo>
                  <a:cubicBezTo>
                    <a:pt x="999" y="1"/>
                    <a:pt x="460" y="361"/>
                    <a:pt x="230" y="915"/>
                  </a:cubicBezTo>
                  <a:cubicBezTo>
                    <a:pt x="1" y="1468"/>
                    <a:pt x="127" y="2105"/>
                    <a:pt x="550" y="2529"/>
                  </a:cubicBezTo>
                  <a:cubicBezTo>
                    <a:pt x="833" y="2813"/>
                    <a:pt x="1212" y="2964"/>
                    <a:pt x="1598" y="2964"/>
                  </a:cubicBezTo>
                  <a:cubicBezTo>
                    <a:pt x="1789" y="2964"/>
                    <a:pt x="1982" y="2926"/>
                    <a:pt x="2165" y="2850"/>
                  </a:cubicBezTo>
                  <a:cubicBezTo>
                    <a:pt x="2719" y="2621"/>
                    <a:pt x="3079" y="2081"/>
                    <a:pt x="3079" y="1482"/>
                  </a:cubicBezTo>
                  <a:cubicBezTo>
                    <a:pt x="3080" y="664"/>
                    <a:pt x="2417" y="1"/>
                    <a:pt x="1598" y="1"/>
                  </a:cubicBezTo>
                  <a:close/>
                </a:path>
              </a:pathLst>
            </a:custGeom>
            <a:solidFill>
              <a:schemeClr val="dk2"/>
            </a:solidFill>
            <a:ln w="7900" cap="flat" cmpd="sng">
              <a:solidFill>
                <a:schemeClr val="accent3"/>
              </a:solidFill>
              <a:prstDash val="solid"/>
              <a:miter lim="10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71;p64">
              <a:extLst>
                <a:ext uri="{FF2B5EF4-FFF2-40B4-BE49-F238E27FC236}">
                  <a16:creationId xmlns:a16="http://schemas.microsoft.com/office/drawing/2014/main" id="{5392AE95-7A0F-E445-ADB3-C2B2FEB270E8}"/>
                </a:ext>
              </a:extLst>
            </p:cNvPr>
            <p:cNvSpPr/>
            <p:nvPr/>
          </p:nvSpPr>
          <p:spPr>
            <a:xfrm>
              <a:off x="10008600" y="4711625"/>
              <a:ext cx="55425" cy="15850"/>
            </a:xfrm>
            <a:custGeom>
              <a:avLst/>
              <a:gdLst/>
              <a:ahLst/>
              <a:cxnLst/>
              <a:rect l="l" t="t" r="r" b="b"/>
              <a:pathLst>
                <a:path w="2217" h="634" extrusionOk="0">
                  <a:moveTo>
                    <a:pt x="0" y="0"/>
                  </a:moveTo>
                  <a:lnTo>
                    <a:pt x="0" y="634"/>
                  </a:lnTo>
                  <a:lnTo>
                    <a:pt x="2216" y="634"/>
                  </a:lnTo>
                  <a:lnTo>
                    <a:pt x="2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72;p64">
              <a:extLst>
                <a:ext uri="{FF2B5EF4-FFF2-40B4-BE49-F238E27FC236}">
                  <a16:creationId xmlns:a16="http://schemas.microsoft.com/office/drawing/2014/main" id="{01C002DF-B790-DD46-85C5-1B3D11314B0D}"/>
                </a:ext>
              </a:extLst>
            </p:cNvPr>
            <p:cNvSpPr/>
            <p:nvPr/>
          </p:nvSpPr>
          <p:spPr>
            <a:xfrm>
              <a:off x="10008600" y="4909425"/>
              <a:ext cx="55425" cy="15850"/>
            </a:xfrm>
            <a:custGeom>
              <a:avLst/>
              <a:gdLst/>
              <a:ahLst/>
              <a:cxnLst/>
              <a:rect l="l" t="t" r="r" b="b"/>
              <a:pathLst>
                <a:path w="2217" h="634" extrusionOk="0">
                  <a:moveTo>
                    <a:pt x="0" y="0"/>
                  </a:moveTo>
                  <a:lnTo>
                    <a:pt x="0" y="634"/>
                  </a:lnTo>
                  <a:lnTo>
                    <a:pt x="2216" y="634"/>
                  </a:lnTo>
                  <a:lnTo>
                    <a:pt x="2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73;p64">
              <a:extLst>
                <a:ext uri="{FF2B5EF4-FFF2-40B4-BE49-F238E27FC236}">
                  <a16:creationId xmlns:a16="http://schemas.microsoft.com/office/drawing/2014/main" id="{F1ECDB04-5217-CB4C-B64A-3D0505BA590E}"/>
                </a:ext>
              </a:extLst>
            </p:cNvPr>
            <p:cNvSpPr/>
            <p:nvPr/>
          </p:nvSpPr>
          <p:spPr>
            <a:xfrm>
              <a:off x="10119375" y="4790750"/>
              <a:ext cx="15850" cy="55425"/>
            </a:xfrm>
            <a:custGeom>
              <a:avLst/>
              <a:gdLst/>
              <a:ahLst/>
              <a:cxnLst/>
              <a:rect l="l" t="t" r="r" b="b"/>
              <a:pathLst>
                <a:path w="634" h="2217" extrusionOk="0">
                  <a:moveTo>
                    <a:pt x="0" y="0"/>
                  </a:moveTo>
                  <a:lnTo>
                    <a:pt x="0" y="2216"/>
                  </a:lnTo>
                  <a:lnTo>
                    <a:pt x="634" y="2216"/>
                  </a:lnTo>
                  <a:lnTo>
                    <a:pt x="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74;p64">
              <a:extLst>
                <a:ext uri="{FF2B5EF4-FFF2-40B4-BE49-F238E27FC236}">
                  <a16:creationId xmlns:a16="http://schemas.microsoft.com/office/drawing/2014/main" id="{892C85BB-D248-104F-8A11-BD6699D2E8E4}"/>
                </a:ext>
              </a:extLst>
            </p:cNvPr>
            <p:cNvSpPr/>
            <p:nvPr/>
          </p:nvSpPr>
          <p:spPr>
            <a:xfrm>
              <a:off x="9937375" y="4790750"/>
              <a:ext cx="15875" cy="55425"/>
            </a:xfrm>
            <a:custGeom>
              <a:avLst/>
              <a:gdLst/>
              <a:ahLst/>
              <a:cxnLst/>
              <a:rect l="l" t="t" r="r" b="b"/>
              <a:pathLst>
                <a:path w="635" h="2217" extrusionOk="0">
                  <a:moveTo>
                    <a:pt x="1" y="0"/>
                  </a:moveTo>
                  <a:lnTo>
                    <a:pt x="1" y="2216"/>
                  </a:lnTo>
                  <a:lnTo>
                    <a:pt x="634" y="2216"/>
                  </a:lnTo>
                  <a:lnTo>
                    <a:pt x="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75;p64">
              <a:extLst>
                <a:ext uri="{FF2B5EF4-FFF2-40B4-BE49-F238E27FC236}">
                  <a16:creationId xmlns:a16="http://schemas.microsoft.com/office/drawing/2014/main" id="{22D2DB8E-A21C-684F-8341-FEB3A8D6F695}"/>
                </a:ext>
              </a:extLst>
            </p:cNvPr>
            <p:cNvSpPr/>
            <p:nvPr/>
          </p:nvSpPr>
          <p:spPr>
            <a:xfrm>
              <a:off x="10316875" y="4621450"/>
              <a:ext cx="390275" cy="390300"/>
            </a:xfrm>
            <a:custGeom>
              <a:avLst/>
              <a:gdLst/>
              <a:ahLst/>
              <a:cxnLst/>
              <a:rect l="l" t="t" r="r" b="b"/>
              <a:pathLst>
                <a:path w="15611" h="15612" extrusionOk="0">
                  <a:moveTo>
                    <a:pt x="7806" y="1"/>
                  </a:moveTo>
                  <a:cubicBezTo>
                    <a:pt x="3495" y="1"/>
                    <a:pt x="0" y="3496"/>
                    <a:pt x="0" y="7806"/>
                  </a:cubicBezTo>
                  <a:cubicBezTo>
                    <a:pt x="0" y="12117"/>
                    <a:pt x="3495" y="15612"/>
                    <a:pt x="7806" y="15612"/>
                  </a:cubicBezTo>
                  <a:cubicBezTo>
                    <a:pt x="12117" y="15612"/>
                    <a:pt x="15610" y="12117"/>
                    <a:pt x="15610" y="7806"/>
                  </a:cubicBezTo>
                  <a:cubicBezTo>
                    <a:pt x="15610" y="3496"/>
                    <a:pt x="12117" y="1"/>
                    <a:pt x="7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76;p64">
              <a:extLst>
                <a:ext uri="{FF2B5EF4-FFF2-40B4-BE49-F238E27FC236}">
                  <a16:creationId xmlns:a16="http://schemas.microsoft.com/office/drawing/2014/main" id="{4A765DAB-9C19-6F4D-BF2B-8DD7785C27E8}"/>
                </a:ext>
              </a:extLst>
            </p:cNvPr>
            <p:cNvSpPr/>
            <p:nvPr/>
          </p:nvSpPr>
          <p:spPr>
            <a:xfrm>
              <a:off x="10385250" y="4689825"/>
              <a:ext cx="253525" cy="253550"/>
            </a:xfrm>
            <a:custGeom>
              <a:avLst/>
              <a:gdLst/>
              <a:ahLst/>
              <a:cxnLst/>
              <a:rect l="l" t="t" r="r" b="b"/>
              <a:pathLst>
                <a:path w="10141" h="10142" extrusionOk="0">
                  <a:moveTo>
                    <a:pt x="5071" y="0"/>
                  </a:moveTo>
                  <a:cubicBezTo>
                    <a:pt x="2271" y="0"/>
                    <a:pt x="1" y="2271"/>
                    <a:pt x="1" y="5071"/>
                  </a:cubicBezTo>
                  <a:cubicBezTo>
                    <a:pt x="1" y="7871"/>
                    <a:pt x="2271" y="10141"/>
                    <a:pt x="5071" y="10141"/>
                  </a:cubicBezTo>
                  <a:cubicBezTo>
                    <a:pt x="7871" y="10141"/>
                    <a:pt x="10141" y="7871"/>
                    <a:pt x="10141" y="5071"/>
                  </a:cubicBezTo>
                  <a:cubicBezTo>
                    <a:pt x="10141" y="2271"/>
                    <a:pt x="7871" y="0"/>
                    <a:pt x="50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77;p64">
              <a:extLst>
                <a:ext uri="{FF2B5EF4-FFF2-40B4-BE49-F238E27FC236}">
                  <a16:creationId xmlns:a16="http://schemas.microsoft.com/office/drawing/2014/main" id="{B5BD1B93-E0C3-5D40-BB39-B7770D951DD6}"/>
                </a:ext>
              </a:extLst>
            </p:cNvPr>
            <p:cNvSpPr/>
            <p:nvPr/>
          </p:nvSpPr>
          <p:spPr>
            <a:xfrm>
              <a:off x="10472075" y="4779550"/>
              <a:ext cx="77000" cy="74100"/>
            </a:xfrm>
            <a:custGeom>
              <a:avLst/>
              <a:gdLst/>
              <a:ahLst/>
              <a:cxnLst/>
              <a:rect l="l" t="t" r="r" b="b"/>
              <a:pathLst>
                <a:path w="3080" h="2964" extrusionOk="0">
                  <a:moveTo>
                    <a:pt x="1598" y="1"/>
                  </a:moveTo>
                  <a:cubicBezTo>
                    <a:pt x="999" y="1"/>
                    <a:pt x="458" y="361"/>
                    <a:pt x="229" y="915"/>
                  </a:cubicBezTo>
                  <a:cubicBezTo>
                    <a:pt x="0" y="1468"/>
                    <a:pt x="127" y="2106"/>
                    <a:pt x="551" y="2530"/>
                  </a:cubicBezTo>
                  <a:cubicBezTo>
                    <a:pt x="833" y="2813"/>
                    <a:pt x="1212" y="2964"/>
                    <a:pt x="1597" y="2964"/>
                  </a:cubicBezTo>
                  <a:cubicBezTo>
                    <a:pt x="1788" y="2964"/>
                    <a:pt x="1981" y="2926"/>
                    <a:pt x="2165" y="2850"/>
                  </a:cubicBezTo>
                  <a:cubicBezTo>
                    <a:pt x="2718" y="2621"/>
                    <a:pt x="3079" y="2081"/>
                    <a:pt x="3079" y="1482"/>
                  </a:cubicBezTo>
                  <a:cubicBezTo>
                    <a:pt x="3080" y="664"/>
                    <a:pt x="2416" y="1"/>
                    <a:pt x="1598" y="1"/>
                  </a:cubicBezTo>
                  <a:close/>
                </a:path>
              </a:pathLst>
            </a:custGeom>
            <a:solidFill>
              <a:schemeClr val="dk2"/>
            </a:solidFill>
            <a:ln w="7900" cap="flat" cmpd="sng">
              <a:solidFill>
                <a:schemeClr val="accent3"/>
              </a:solidFill>
              <a:prstDash val="solid"/>
              <a:miter lim="10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78;p64">
              <a:extLst>
                <a:ext uri="{FF2B5EF4-FFF2-40B4-BE49-F238E27FC236}">
                  <a16:creationId xmlns:a16="http://schemas.microsoft.com/office/drawing/2014/main" id="{2D3DB9DF-46E0-F046-A173-91A4B7F46ED3}"/>
                </a:ext>
              </a:extLst>
            </p:cNvPr>
            <p:cNvSpPr/>
            <p:nvPr/>
          </p:nvSpPr>
          <p:spPr>
            <a:xfrm>
              <a:off x="10483350" y="4711625"/>
              <a:ext cx="55425" cy="15850"/>
            </a:xfrm>
            <a:custGeom>
              <a:avLst/>
              <a:gdLst/>
              <a:ahLst/>
              <a:cxnLst/>
              <a:rect l="l" t="t" r="r" b="b"/>
              <a:pathLst>
                <a:path w="2217" h="634" extrusionOk="0">
                  <a:moveTo>
                    <a:pt x="1" y="0"/>
                  </a:moveTo>
                  <a:lnTo>
                    <a:pt x="1" y="634"/>
                  </a:lnTo>
                  <a:lnTo>
                    <a:pt x="2217" y="634"/>
                  </a:lnTo>
                  <a:lnTo>
                    <a:pt x="2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79;p64">
              <a:extLst>
                <a:ext uri="{FF2B5EF4-FFF2-40B4-BE49-F238E27FC236}">
                  <a16:creationId xmlns:a16="http://schemas.microsoft.com/office/drawing/2014/main" id="{EF0D9F2A-C836-BA4A-98DD-151B811EA858}"/>
                </a:ext>
              </a:extLst>
            </p:cNvPr>
            <p:cNvSpPr/>
            <p:nvPr/>
          </p:nvSpPr>
          <p:spPr>
            <a:xfrm>
              <a:off x="10483350" y="4909425"/>
              <a:ext cx="55425" cy="15850"/>
            </a:xfrm>
            <a:custGeom>
              <a:avLst/>
              <a:gdLst/>
              <a:ahLst/>
              <a:cxnLst/>
              <a:rect l="l" t="t" r="r" b="b"/>
              <a:pathLst>
                <a:path w="2217" h="634" extrusionOk="0">
                  <a:moveTo>
                    <a:pt x="1" y="0"/>
                  </a:moveTo>
                  <a:lnTo>
                    <a:pt x="1" y="634"/>
                  </a:lnTo>
                  <a:lnTo>
                    <a:pt x="2217" y="634"/>
                  </a:lnTo>
                  <a:lnTo>
                    <a:pt x="22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80;p64">
              <a:extLst>
                <a:ext uri="{FF2B5EF4-FFF2-40B4-BE49-F238E27FC236}">
                  <a16:creationId xmlns:a16="http://schemas.microsoft.com/office/drawing/2014/main" id="{161B48CA-169E-0241-B0A2-142F2180A839}"/>
                </a:ext>
              </a:extLst>
            </p:cNvPr>
            <p:cNvSpPr/>
            <p:nvPr/>
          </p:nvSpPr>
          <p:spPr>
            <a:xfrm>
              <a:off x="10594125" y="4790750"/>
              <a:ext cx="15875" cy="55425"/>
            </a:xfrm>
            <a:custGeom>
              <a:avLst/>
              <a:gdLst/>
              <a:ahLst/>
              <a:cxnLst/>
              <a:rect l="l" t="t" r="r" b="b"/>
              <a:pathLst>
                <a:path w="635" h="2217" extrusionOk="0">
                  <a:moveTo>
                    <a:pt x="1" y="0"/>
                  </a:moveTo>
                  <a:lnTo>
                    <a:pt x="1" y="2216"/>
                  </a:lnTo>
                  <a:lnTo>
                    <a:pt x="634" y="2216"/>
                  </a:lnTo>
                  <a:lnTo>
                    <a:pt x="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1;p64">
              <a:extLst>
                <a:ext uri="{FF2B5EF4-FFF2-40B4-BE49-F238E27FC236}">
                  <a16:creationId xmlns:a16="http://schemas.microsoft.com/office/drawing/2014/main" id="{C1558D12-5647-6041-B14A-51B8BE79D3F5}"/>
                </a:ext>
              </a:extLst>
            </p:cNvPr>
            <p:cNvSpPr/>
            <p:nvPr/>
          </p:nvSpPr>
          <p:spPr>
            <a:xfrm>
              <a:off x="10412150" y="4790750"/>
              <a:ext cx="15850" cy="55425"/>
            </a:xfrm>
            <a:custGeom>
              <a:avLst/>
              <a:gdLst/>
              <a:ahLst/>
              <a:cxnLst/>
              <a:rect l="l" t="t" r="r" b="b"/>
              <a:pathLst>
                <a:path w="634" h="2217" extrusionOk="0">
                  <a:moveTo>
                    <a:pt x="0" y="0"/>
                  </a:moveTo>
                  <a:lnTo>
                    <a:pt x="0" y="2216"/>
                  </a:lnTo>
                  <a:lnTo>
                    <a:pt x="634" y="2216"/>
                  </a:lnTo>
                  <a:lnTo>
                    <a:pt x="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82;p64">
              <a:extLst>
                <a:ext uri="{FF2B5EF4-FFF2-40B4-BE49-F238E27FC236}">
                  <a16:creationId xmlns:a16="http://schemas.microsoft.com/office/drawing/2014/main" id="{1CF709E9-B963-0C4D-9F72-4FBC4A7E36FA}"/>
                </a:ext>
              </a:extLst>
            </p:cNvPr>
            <p:cNvSpPr/>
            <p:nvPr/>
          </p:nvSpPr>
          <p:spPr>
            <a:xfrm>
              <a:off x="10783725" y="4621450"/>
              <a:ext cx="390275" cy="390300"/>
            </a:xfrm>
            <a:custGeom>
              <a:avLst/>
              <a:gdLst/>
              <a:ahLst/>
              <a:cxnLst/>
              <a:rect l="l" t="t" r="r" b="b"/>
              <a:pathLst>
                <a:path w="15611" h="15612" extrusionOk="0">
                  <a:moveTo>
                    <a:pt x="7806" y="1"/>
                  </a:moveTo>
                  <a:cubicBezTo>
                    <a:pt x="3496" y="1"/>
                    <a:pt x="1" y="3496"/>
                    <a:pt x="1" y="7806"/>
                  </a:cubicBezTo>
                  <a:cubicBezTo>
                    <a:pt x="1" y="12117"/>
                    <a:pt x="3496" y="15612"/>
                    <a:pt x="7806" y="15612"/>
                  </a:cubicBezTo>
                  <a:cubicBezTo>
                    <a:pt x="12117" y="15612"/>
                    <a:pt x="15611" y="12117"/>
                    <a:pt x="15611" y="7806"/>
                  </a:cubicBezTo>
                  <a:cubicBezTo>
                    <a:pt x="15611" y="3496"/>
                    <a:pt x="12116" y="1"/>
                    <a:pt x="7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83;p64">
              <a:extLst>
                <a:ext uri="{FF2B5EF4-FFF2-40B4-BE49-F238E27FC236}">
                  <a16:creationId xmlns:a16="http://schemas.microsoft.com/office/drawing/2014/main" id="{A2FC9E7C-171A-C547-BC8C-CA7C73D65346}"/>
                </a:ext>
              </a:extLst>
            </p:cNvPr>
            <p:cNvSpPr/>
            <p:nvPr/>
          </p:nvSpPr>
          <p:spPr>
            <a:xfrm>
              <a:off x="10852125" y="4689825"/>
              <a:ext cx="253525" cy="253550"/>
            </a:xfrm>
            <a:custGeom>
              <a:avLst/>
              <a:gdLst/>
              <a:ahLst/>
              <a:cxnLst/>
              <a:rect l="l" t="t" r="r" b="b"/>
              <a:pathLst>
                <a:path w="10141" h="10142" extrusionOk="0">
                  <a:moveTo>
                    <a:pt x="5070" y="0"/>
                  </a:moveTo>
                  <a:cubicBezTo>
                    <a:pt x="2270" y="0"/>
                    <a:pt x="0" y="2271"/>
                    <a:pt x="0" y="5071"/>
                  </a:cubicBezTo>
                  <a:cubicBezTo>
                    <a:pt x="0" y="7871"/>
                    <a:pt x="2270" y="10141"/>
                    <a:pt x="5070" y="10141"/>
                  </a:cubicBezTo>
                  <a:cubicBezTo>
                    <a:pt x="7870" y="10141"/>
                    <a:pt x="10140" y="7871"/>
                    <a:pt x="10140" y="5071"/>
                  </a:cubicBezTo>
                  <a:cubicBezTo>
                    <a:pt x="10140" y="2271"/>
                    <a:pt x="7870" y="0"/>
                    <a:pt x="5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84;p64">
              <a:extLst>
                <a:ext uri="{FF2B5EF4-FFF2-40B4-BE49-F238E27FC236}">
                  <a16:creationId xmlns:a16="http://schemas.microsoft.com/office/drawing/2014/main" id="{F1768FDE-78DC-F445-8DAB-F423504D7913}"/>
                </a:ext>
              </a:extLst>
            </p:cNvPr>
            <p:cNvSpPr/>
            <p:nvPr/>
          </p:nvSpPr>
          <p:spPr>
            <a:xfrm>
              <a:off x="10938900" y="4779550"/>
              <a:ext cx="77000" cy="74100"/>
            </a:xfrm>
            <a:custGeom>
              <a:avLst/>
              <a:gdLst/>
              <a:ahLst/>
              <a:cxnLst/>
              <a:rect l="l" t="t" r="r" b="b"/>
              <a:pathLst>
                <a:path w="3080" h="2964" extrusionOk="0">
                  <a:moveTo>
                    <a:pt x="1599" y="1"/>
                  </a:moveTo>
                  <a:cubicBezTo>
                    <a:pt x="1000" y="1"/>
                    <a:pt x="460" y="361"/>
                    <a:pt x="230" y="915"/>
                  </a:cubicBezTo>
                  <a:cubicBezTo>
                    <a:pt x="0" y="1468"/>
                    <a:pt x="127" y="2105"/>
                    <a:pt x="551" y="2530"/>
                  </a:cubicBezTo>
                  <a:cubicBezTo>
                    <a:pt x="834" y="2813"/>
                    <a:pt x="1213" y="2964"/>
                    <a:pt x="1598" y="2964"/>
                  </a:cubicBezTo>
                  <a:cubicBezTo>
                    <a:pt x="1789" y="2964"/>
                    <a:pt x="1982" y="2926"/>
                    <a:pt x="2165" y="2850"/>
                  </a:cubicBezTo>
                  <a:cubicBezTo>
                    <a:pt x="2719" y="2621"/>
                    <a:pt x="3080" y="2081"/>
                    <a:pt x="3080" y="1482"/>
                  </a:cubicBezTo>
                  <a:cubicBezTo>
                    <a:pt x="3080" y="664"/>
                    <a:pt x="2418" y="1"/>
                    <a:pt x="1599" y="1"/>
                  </a:cubicBezTo>
                  <a:close/>
                </a:path>
              </a:pathLst>
            </a:custGeom>
            <a:solidFill>
              <a:schemeClr val="dk2"/>
            </a:solidFill>
            <a:ln w="7900" cap="flat" cmpd="sng">
              <a:solidFill>
                <a:schemeClr val="accent3"/>
              </a:solidFill>
              <a:prstDash val="solid"/>
              <a:miter lim="10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85;p64">
              <a:extLst>
                <a:ext uri="{FF2B5EF4-FFF2-40B4-BE49-F238E27FC236}">
                  <a16:creationId xmlns:a16="http://schemas.microsoft.com/office/drawing/2014/main" id="{B5190D67-7B23-6E42-A4FC-EF5345460ACB}"/>
                </a:ext>
              </a:extLst>
            </p:cNvPr>
            <p:cNvSpPr/>
            <p:nvPr/>
          </p:nvSpPr>
          <p:spPr>
            <a:xfrm>
              <a:off x="10950225" y="4711625"/>
              <a:ext cx="55400" cy="15850"/>
            </a:xfrm>
            <a:custGeom>
              <a:avLst/>
              <a:gdLst/>
              <a:ahLst/>
              <a:cxnLst/>
              <a:rect l="l" t="t" r="r" b="b"/>
              <a:pathLst>
                <a:path w="2216" h="634" extrusionOk="0">
                  <a:moveTo>
                    <a:pt x="0" y="0"/>
                  </a:moveTo>
                  <a:lnTo>
                    <a:pt x="0" y="634"/>
                  </a:lnTo>
                  <a:lnTo>
                    <a:pt x="2215" y="634"/>
                  </a:lnTo>
                  <a:lnTo>
                    <a:pt x="2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86;p64">
              <a:extLst>
                <a:ext uri="{FF2B5EF4-FFF2-40B4-BE49-F238E27FC236}">
                  <a16:creationId xmlns:a16="http://schemas.microsoft.com/office/drawing/2014/main" id="{73CF08E8-9E99-E443-AC71-75403C1EEC9A}"/>
                </a:ext>
              </a:extLst>
            </p:cNvPr>
            <p:cNvSpPr/>
            <p:nvPr/>
          </p:nvSpPr>
          <p:spPr>
            <a:xfrm>
              <a:off x="10950225" y="4909425"/>
              <a:ext cx="55400" cy="15850"/>
            </a:xfrm>
            <a:custGeom>
              <a:avLst/>
              <a:gdLst/>
              <a:ahLst/>
              <a:cxnLst/>
              <a:rect l="l" t="t" r="r" b="b"/>
              <a:pathLst>
                <a:path w="2216" h="634" extrusionOk="0">
                  <a:moveTo>
                    <a:pt x="0" y="0"/>
                  </a:moveTo>
                  <a:lnTo>
                    <a:pt x="0" y="634"/>
                  </a:lnTo>
                  <a:lnTo>
                    <a:pt x="2215" y="634"/>
                  </a:lnTo>
                  <a:lnTo>
                    <a:pt x="2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87;p64">
              <a:extLst>
                <a:ext uri="{FF2B5EF4-FFF2-40B4-BE49-F238E27FC236}">
                  <a16:creationId xmlns:a16="http://schemas.microsoft.com/office/drawing/2014/main" id="{FA438DCE-A553-8149-9CDE-81C954FE19F3}"/>
                </a:ext>
              </a:extLst>
            </p:cNvPr>
            <p:cNvSpPr/>
            <p:nvPr/>
          </p:nvSpPr>
          <p:spPr>
            <a:xfrm>
              <a:off x="11061000" y="4790750"/>
              <a:ext cx="15850" cy="55425"/>
            </a:xfrm>
            <a:custGeom>
              <a:avLst/>
              <a:gdLst/>
              <a:ahLst/>
              <a:cxnLst/>
              <a:rect l="l" t="t" r="r" b="b"/>
              <a:pathLst>
                <a:path w="634" h="2217" extrusionOk="0">
                  <a:moveTo>
                    <a:pt x="0" y="0"/>
                  </a:moveTo>
                  <a:lnTo>
                    <a:pt x="0" y="2216"/>
                  </a:lnTo>
                  <a:lnTo>
                    <a:pt x="634" y="2216"/>
                  </a:lnTo>
                  <a:lnTo>
                    <a:pt x="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88;p64">
              <a:extLst>
                <a:ext uri="{FF2B5EF4-FFF2-40B4-BE49-F238E27FC236}">
                  <a16:creationId xmlns:a16="http://schemas.microsoft.com/office/drawing/2014/main" id="{47E1CCF0-C543-D049-B0EC-85099E325BCA}"/>
                </a:ext>
              </a:extLst>
            </p:cNvPr>
            <p:cNvSpPr/>
            <p:nvPr/>
          </p:nvSpPr>
          <p:spPr>
            <a:xfrm>
              <a:off x="10879000" y="4790750"/>
              <a:ext cx="15825" cy="55425"/>
            </a:xfrm>
            <a:custGeom>
              <a:avLst/>
              <a:gdLst/>
              <a:ahLst/>
              <a:cxnLst/>
              <a:rect l="l" t="t" r="r" b="b"/>
              <a:pathLst>
                <a:path w="633" h="2217" extrusionOk="0">
                  <a:moveTo>
                    <a:pt x="1" y="0"/>
                  </a:moveTo>
                  <a:lnTo>
                    <a:pt x="1" y="2216"/>
                  </a:lnTo>
                  <a:lnTo>
                    <a:pt x="633" y="2216"/>
                  </a:lnTo>
                  <a:lnTo>
                    <a:pt x="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89;p64">
              <a:extLst>
                <a:ext uri="{FF2B5EF4-FFF2-40B4-BE49-F238E27FC236}">
                  <a16:creationId xmlns:a16="http://schemas.microsoft.com/office/drawing/2014/main" id="{1F458E2C-36E8-ED4F-976D-6153EF9FB4B5}"/>
                </a:ext>
              </a:extLst>
            </p:cNvPr>
            <p:cNvSpPr/>
            <p:nvPr/>
          </p:nvSpPr>
          <p:spPr>
            <a:xfrm>
              <a:off x="7931525" y="3933525"/>
              <a:ext cx="424850" cy="685100"/>
            </a:xfrm>
            <a:custGeom>
              <a:avLst/>
              <a:gdLst/>
              <a:ahLst/>
              <a:cxnLst/>
              <a:rect l="l" t="t" r="r" b="b"/>
              <a:pathLst>
                <a:path w="16994" h="27404" fill="none" extrusionOk="0">
                  <a:moveTo>
                    <a:pt x="5979" y="0"/>
                  </a:moveTo>
                  <a:cubicBezTo>
                    <a:pt x="5979" y="0"/>
                    <a:pt x="1" y="8794"/>
                    <a:pt x="317" y="17533"/>
                  </a:cubicBezTo>
                  <a:lnTo>
                    <a:pt x="317" y="27404"/>
                  </a:lnTo>
                  <a:lnTo>
                    <a:pt x="9778" y="27391"/>
                  </a:lnTo>
                  <a:cubicBezTo>
                    <a:pt x="9778" y="27391"/>
                    <a:pt x="11487" y="23834"/>
                    <a:pt x="16993" y="23834"/>
                  </a:cubicBezTo>
                </a:path>
              </a:pathLst>
            </a:custGeom>
            <a:solidFill>
              <a:schemeClr val="accent2"/>
            </a:solidFill>
            <a:ln w="7900" cap="rnd"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90;p64">
              <a:extLst>
                <a:ext uri="{FF2B5EF4-FFF2-40B4-BE49-F238E27FC236}">
                  <a16:creationId xmlns:a16="http://schemas.microsoft.com/office/drawing/2014/main" id="{99B8117C-D622-AE47-9D46-1582273D840F}"/>
                </a:ext>
              </a:extLst>
            </p:cNvPr>
            <p:cNvSpPr/>
            <p:nvPr/>
          </p:nvSpPr>
          <p:spPr>
            <a:xfrm>
              <a:off x="7982950" y="4379275"/>
              <a:ext cx="102875" cy="31675"/>
            </a:xfrm>
            <a:custGeom>
              <a:avLst/>
              <a:gdLst/>
              <a:ahLst/>
              <a:cxnLst/>
              <a:rect l="l" t="t" r="r" b="b"/>
              <a:pathLst>
                <a:path w="4115" h="1267" extrusionOk="0">
                  <a:moveTo>
                    <a:pt x="571" y="1"/>
                  </a:moveTo>
                  <a:cubicBezTo>
                    <a:pt x="254" y="1"/>
                    <a:pt x="1" y="256"/>
                    <a:pt x="1" y="571"/>
                  </a:cubicBezTo>
                  <a:lnTo>
                    <a:pt x="1" y="696"/>
                  </a:lnTo>
                  <a:cubicBezTo>
                    <a:pt x="1" y="1013"/>
                    <a:pt x="254" y="1266"/>
                    <a:pt x="571" y="1266"/>
                  </a:cubicBezTo>
                  <a:lnTo>
                    <a:pt x="3545" y="1266"/>
                  </a:lnTo>
                  <a:cubicBezTo>
                    <a:pt x="3861" y="1266"/>
                    <a:pt x="4115" y="1013"/>
                    <a:pt x="4115" y="696"/>
                  </a:cubicBezTo>
                  <a:lnTo>
                    <a:pt x="4115" y="571"/>
                  </a:lnTo>
                  <a:cubicBezTo>
                    <a:pt x="4115" y="256"/>
                    <a:pt x="3861" y="1"/>
                    <a:pt x="35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91;p64">
              <a:extLst>
                <a:ext uri="{FF2B5EF4-FFF2-40B4-BE49-F238E27FC236}">
                  <a16:creationId xmlns:a16="http://schemas.microsoft.com/office/drawing/2014/main" id="{1BA538AA-194E-8D49-B099-EC7418CC296A}"/>
                </a:ext>
              </a:extLst>
            </p:cNvPr>
            <p:cNvSpPr/>
            <p:nvPr/>
          </p:nvSpPr>
          <p:spPr>
            <a:xfrm>
              <a:off x="8877100" y="4695800"/>
              <a:ext cx="292775" cy="126625"/>
            </a:xfrm>
            <a:custGeom>
              <a:avLst/>
              <a:gdLst/>
              <a:ahLst/>
              <a:cxnLst/>
              <a:rect l="l" t="t" r="r" b="b"/>
              <a:pathLst>
                <a:path w="11711" h="5065" extrusionOk="0">
                  <a:moveTo>
                    <a:pt x="1" y="0"/>
                  </a:moveTo>
                  <a:lnTo>
                    <a:pt x="1" y="5065"/>
                  </a:lnTo>
                  <a:lnTo>
                    <a:pt x="11710" y="5065"/>
                  </a:lnTo>
                  <a:lnTo>
                    <a:pt x="11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92;p64">
              <a:extLst>
                <a:ext uri="{FF2B5EF4-FFF2-40B4-BE49-F238E27FC236}">
                  <a16:creationId xmlns:a16="http://schemas.microsoft.com/office/drawing/2014/main" id="{50086EAE-68BE-3548-AD8B-FDF0C9E05ABB}"/>
                </a:ext>
              </a:extLst>
            </p:cNvPr>
            <p:cNvSpPr/>
            <p:nvPr/>
          </p:nvSpPr>
          <p:spPr>
            <a:xfrm>
              <a:off x="8216050" y="3928250"/>
              <a:ext cx="241750" cy="381425"/>
            </a:xfrm>
            <a:custGeom>
              <a:avLst/>
              <a:gdLst/>
              <a:ahLst/>
              <a:cxnLst/>
              <a:rect l="l" t="t" r="r" b="b"/>
              <a:pathLst>
                <a:path w="9670" h="15257" extrusionOk="0">
                  <a:moveTo>
                    <a:pt x="2377" y="1"/>
                  </a:moveTo>
                  <a:lnTo>
                    <a:pt x="0" y="15257"/>
                  </a:lnTo>
                  <a:cubicBezTo>
                    <a:pt x="3274" y="14617"/>
                    <a:pt x="5740" y="13899"/>
                    <a:pt x="7591" y="13294"/>
                  </a:cubicBezTo>
                  <a:lnTo>
                    <a:pt x="9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93;p64">
              <a:extLst>
                <a:ext uri="{FF2B5EF4-FFF2-40B4-BE49-F238E27FC236}">
                  <a16:creationId xmlns:a16="http://schemas.microsoft.com/office/drawing/2014/main" id="{B2F794D1-E468-C44F-A236-FE32CCF3DE67}"/>
                </a:ext>
              </a:extLst>
            </p:cNvPr>
            <p:cNvSpPr/>
            <p:nvPr/>
          </p:nvSpPr>
          <p:spPr>
            <a:xfrm>
              <a:off x="8766325" y="3437675"/>
              <a:ext cx="2998925" cy="1179025"/>
            </a:xfrm>
            <a:custGeom>
              <a:avLst/>
              <a:gdLst/>
              <a:ahLst/>
              <a:cxnLst/>
              <a:rect l="l" t="t" r="r" b="b"/>
              <a:pathLst>
                <a:path w="119957" h="47161" extrusionOk="0">
                  <a:moveTo>
                    <a:pt x="0" y="1"/>
                  </a:moveTo>
                  <a:lnTo>
                    <a:pt x="0" y="47161"/>
                  </a:lnTo>
                  <a:lnTo>
                    <a:pt x="119956" y="47161"/>
                  </a:lnTo>
                  <a:lnTo>
                    <a:pt x="1199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94;p64">
              <a:extLst>
                <a:ext uri="{FF2B5EF4-FFF2-40B4-BE49-F238E27FC236}">
                  <a16:creationId xmlns:a16="http://schemas.microsoft.com/office/drawing/2014/main" id="{B44296BC-459D-5D42-86BE-B3E89F06B26E}"/>
                </a:ext>
              </a:extLst>
            </p:cNvPr>
            <p:cNvSpPr/>
            <p:nvPr/>
          </p:nvSpPr>
          <p:spPr>
            <a:xfrm>
              <a:off x="8861275" y="3508900"/>
              <a:ext cx="482675" cy="1004925"/>
            </a:xfrm>
            <a:custGeom>
              <a:avLst/>
              <a:gdLst/>
              <a:ahLst/>
              <a:cxnLst/>
              <a:rect l="l" t="t" r="r" b="b"/>
              <a:pathLst>
                <a:path w="19307" h="40197" extrusionOk="0">
                  <a:moveTo>
                    <a:pt x="2280" y="0"/>
                  </a:moveTo>
                  <a:cubicBezTo>
                    <a:pt x="1021" y="0"/>
                    <a:pt x="0" y="1020"/>
                    <a:pt x="0" y="2279"/>
                  </a:cubicBezTo>
                  <a:lnTo>
                    <a:pt x="0" y="37918"/>
                  </a:lnTo>
                  <a:cubicBezTo>
                    <a:pt x="0" y="39176"/>
                    <a:pt x="1021" y="40196"/>
                    <a:pt x="2280" y="40196"/>
                  </a:cubicBezTo>
                  <a:lnTo>
                    <a:pt x="17028" y="40196"/>
                  </a:lnTo>
                  <a:cubicBezTo>
                    <a:pt x="18286" y="40196"/>
                    <a:pt x="19307" y="39176"/>
                    <a:pt x="19307" y="37918"/>
                  </a:cubicBezTo>
                  <a:lnTo>
                    <a:pt x="19307" y="2279"/>
                  </a:lnTo>
                  <a:cubicBezTo>
                    <a:pt x="19307" y="1020"/>
                    <a:pt x="18286" y="0"/>
                    <a:pt x="17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95;p64">
              <a:extLst>
                <a:ext uri="{FF2B5EF4-FFF2-40B4-BE49-F238E27FC236}">
                  <a16:creationId xmlns:a16="http://schemas.microsoft.com/office/drawing/2014/main" id="{58696EDA-C4C0-364C-9023-F7C9FB4FD03E}"/>
                </a:ext>
              </a:extLst>
            </p:cNvPr>
            <p:cNvSpPr/>
            <p:nvPr/>
          </p:nvSpPr>
          <p:spPr>
            <a:xfrm>
              <a:off x="9438875" y="3508900"/>
              <a:ext cx="482725" cy="1004925"/>
            </a:xfrm>
            <a:custGeom>
              <a:avLst/>
              <a:gdLst/>
              <a:ahLst/>
              <a:cxnLst/>
              <a:rect l="l" t="t" r="r" b="b"/>
              <a:pathLst>
                <a:path w="19309" h="40197" extrusionOk="0">
                  <a:moveTo>
                    <a:pt x="2280" y="0"/>
                  </a:moveTo>
                  <a:cubicBezTo>
                    <a:pt x="1021" y="0"/>
                    <a:pt x="1" y="1005"/>
                    <a:pt x="1" y="2264"/>
                  </a:cubicBezTo>
                  <a:lnTo>
                    <a:pt x="1" y="37903"/>
                  </a:lnTo>
                  <a:cubicBezTo>
                    <a:pt x="1" y="39161"/>
                    <a:pt x="1021" y="40196"/>
                    <a:pt x="2280" y="40196"/>
                  </a:cubicBezTo>
                  <a:lnTo>
                    <a:pt x="17029" y="40196"/>
                  </a:lnTo>
                  <a:cubicBezTo>
                    <a:pt x="18288" y="40196"/>
                    <a:pt x="19308" y="39161"/>
                    <a:pt x="19308" y="37903"/>
                  </a:cubicBezTo>
                  <a:lnTo>
                    <a:pt x="19308" y="2264"/>
                  </a:lnTo>
                  <a:cubicBezTo>
                    <a:pt x="19308" y="1005"/>
                    <a:pt x="18288" y="0"/>
                    <a:pt x="17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96;p64">
              <a:extLst>
                <a:ext uri="{FF2B5EF4-FFF2-40B4-BE49-F238E27FC236}">
                  <a16:creationId xmlns:a16="http://schemas.microsoft.com/office/drawing/2014/main" id="{E8B8D786-986E-484C-9EFA-5BF941173F1C}"/>
                </a:ext>
              </a:extLst>
            </p:cNvPr>
            <p:cNvSpPr/>
            <p:nvPr/>
          </p:nvSpPr>
          <p:spPr>
            <a:xfrm>
              <a:off x="10032325" y="3508900"/>
              <a:ext cx="482725" cy="1004925"/>
            </a:xfrm>
            <a:custGeom>
              <a:avLst/>
              <a:gdLst/>
              <a:ahLst/>
              <a:cxnLst/>
              <a:rect l="l" t="t" r="r" b="b"/>
              <a:pathLst>
                <a:path w="19309" h="40197" extrusionOk="0">
                  <a:moveTo>
                    <a:pt x="2279" y="0"/>
                  </a:moveTo>
                  <a:cubicBezTo>
                    <a:pt x="1018" y="0"/>
                    <a:pt x="1" y="1016"/>
                    <a:pt x="1" y="2279"/>
                  </a:cubicBezTo>
                  <a:lnTo>
                    <a:pt x="1" y="37918"/>
                  </a:lnTo>
                  <a:cubicBezTo>
                    <a:pt x="1" y="39180"/>
                    <a:pt x="1018" y="40196"/>
                    <a:pt x="2279" y="40196"/>
                  </a:cubicBezTo>
                  <a:lnTo>
                    <a:pt x="17029" y="40196"/>
                  </a:lnTo>
                  <a:cubicBezTo>
                    <a:pt x="18291" y="40196"/>
                    <a:pt x="19308" y="39180"/>
                    <a:pt x="19308" y="37918"/>
                  </a:cubicBezTo>
                  <a:lnTo>
                    <a:pt x="19308" y="2279"/>
                  </a:lnTo>
                  <a:cubicBezTo>
                    <a:pt x="19308" y="1016"/>
                    <a:pt x="18291" y="0"/>
                    <a:pt x="17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97;p64">
              <a:extLst>
                <a:ext uri="{FF2B5EF4-FFF2-40B4-BE49-F238E27FC236}">
                  <a16:creationId xmlns:a16="http://schemas.microsoft.com/office/drawing/2014/main" id="{F3220334-9E78-0945-9355-085B26F910E4}"/>
                </a:ext>
              </a:extLst>
            </p:cNvPr>
            <p:cNvSpPr/>
            <p:nvPr/>
          </p:nvSpPr>
          <p:spPr>
            <a:xfrm>
              <a:off x="11187575" y="3508900"/>
              <a:ext cx="482725" cy="1004925"/>
            </a:xfrm>
            <a:custGeom>
              <a:avLst/>
              <a:gdLst/>
              <a:ahLst/>
              <a:cxnLst/>
              <a:rect l="l" t="t" r="r" b="b"/>
              <a:pathLst>
                <a:path w="19309" h="40197" extrusionOk="0">
                  <a:moveTo>
                    <a:pt x="2280" y="0"/>
                  </a:moveTo>
                  <a:cubicBezTo>
                    <a:pt x="1021" y="0"/>
                    <a:pt x="1" y="1005"/>
                    <a:pt x="1" y="2264"/>
                  </a:cubicBezTo>
                  <a:lnTo>
                    <a:pt x="1" y="37903"/>
                  </a:lnTo>
                  <a:cubicBezTo>
                    <a:pt x="1" y="39161"/>
                    <a:pt x="1021" y="40196"/>
                    <a:pt x="2280" y="40196"/>
                  </a:cubicBezTo>
                  <a:lnTo>
                    <a:pt x="17029" y="40196"/>
                  </a:lnTo>
                  <a:cubicBezTo>
                    <a:pt x="18288" y="40196"/>
                    <a:pt x="19308" y="39161"/>
                    <a:pt x="19308" y="37903"/>
                  </a:cubicBezTo>
                  <a:lnTo>
                    <a:pt x="19308" y="2264"/>
                  </a:lnTo>
                  <a:cubicBezTo>
                    <a:pt x="19308" y="1005"/>
                    <a:pt x="18288" y="0"/>
                    <a:pt x="170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98;p64">
              <a:extLst>
                <a:ext uri="{FF2B5EF4-FFF2-40B4-BE49-F238E27FC236}">
                  <a16:creationId xmlns:a16="http://schemas.microsoft.com/office/drawing/2014/main" id="{1D85A2AC-2DFF-C644-911C-E48F4BBB83B4}"/>
                </a:ext>
              </a:extLst>
            </p:cNvPr>
            <p:cNvSpPr/>
            <p:nvPr/>
          </p:nvSpPr>
          <p:spPr>
            <a:xfrm>
              <a:off x="8829600" y="4545475"/>
              <a:ext cx="2872350" cy="39550"/>
            </a:xfrm>
            <a:custGeom>
              <a:avLst/>
              <a:gdLst/>
              <a:ahLst/>
              <a:cxnLst/>
              <a:rect l="l" t="t" r="r" b="b"/>
              <a:pathLst>
                <a:path w="114894" h="1582" extrusionOk="0">
                  <a:moveTo>
                    <a:pt x="1" y="0"/>
                  </a:moveTo>
                  <a:lnTo>
                    <a:pt x="1" y="1582"/>
                  </a:lnTo>
                  <a:lnTo>
                    <a:pt x="114893" y="1582"/>
                  </a:lnTo>
                  <a:lnTo>
                    <a:pt x="114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99;p64">
              <a:extLst>
                <a:ext uri="{FF2B5EF4-FFF2-40B4-BE49-F238E27FC236}">
                  <a16:creationId xmlns:a16="http://schemas.microsoft.com/office/drawing/2014/main" id="{FA6B7756-4754-5647-BEFC-CBFCA254EC9B}"/>
                </a:ext>
              </a:extLst>
            </p:cNvPr>
            <p:cNvSpPr/>
            <p:nvPr/>
          </p:nvSpPr>
          <p:spPr>
            <a:xfrm>
              <a:off x="8790050" y="3461425"/>
              <a:ext cx="79175" cy="31650"/>
            </a:xfrm>
            <a:custGeom>
              <a:avLst/>
              <a:gdLst/>
              <a:ahLst/>
              <a:cxnLst/>
              <a:rect l="l" t="t" r="r" b="b"/>
              <a:pathLst>
                <a:path w="3167" h="1266" extrusionOk="0">
                  <a:moveTo>
                    <a:pt x="609" y="0"/>
                  </a:moveTo>
                  <a:cubicBezTo>
                    <a:pt x="273" y="0"/>
                    <a:pt x="1" y="272"/>
                    <a:pt x="1" y="608"/>
                  </a:cubicBezTo>
                  <a:lnTo>
                    <a:pt x="1" y="658"/>
                  </a:lnTo>
                  <a:cubicBezTo>
                    <a:pt x="1" y="994"/>
                    <a:pt x="273" y="1266"/>
                    <a:pt x="609" y="1266"/>
                  </a:cubicBezTo>
                  <a:lnTo>
                    <a:pt x="2558" y="1266"/>
                  </a:lnTo>
                  <a:cubicBezTo>
                    <a:pt x="2893" y="1266"/>
                    <a:pt x="3166" y="994"/>
                    <a:pt x="3166" y="658"/>
                  </a:cubicBezTo>
                  <a:lnTo>
                    <a:pt x="3166" y="608"/>
                  </a:lnTo>
                  <a:cubicBezTo>
                    <a:pt x="3165" y="272"/>
                    <a:pt x="2893" y="0"/>
                    <a:pt x="2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00;p64">
              <a:extLst>
                <a:ext uri="{FF2B5EF4-FFF2-40B4-BE49-F238E27FC236}">
                  <a16:creationId xmlns:a16="http://schemas.microsoft.com/office/drawing/2014/main" id="{628BF976-3D48-B145-84ED-ED1198E939F7}"/>
                </a:ext>
              </a:extLst>
            </p:cNvPr>
            <p:cNvSpPr/>
            <p:nvPr/>
          </p:nvSpPr>
          <p:spPr>
            <a:xfrm>
              <a:off x="11654450" y="3461425"/>
              <a:ext cx="79125" cy="31650"/>
            </a:xfrm>
            <a:custGeom>
              <a:avLst/>
              <a:gdLst/>
              <a:ahLst/>
              <a:cxnLst/>
              <a:rect l="l" t="t" r="r" b="b"/>
              <a:pathLst>
                <a:path w="3165" h="1266" extrusionOk="0">
                  <a:moveTo>
                    <a:pt x="608" y="0"/>
                  </a:moveTo>
                  <a:cubicBezTo>
                    <a:pt x="271" y="0"/>
                    <a:pt x="0" y="271"/>
                    <a:pt x="0" y="608"/>
                  </a:cubicBezTo>
                  <a:lnTo>
                    <a:pt x="0" y="658"/>
                  </a:lnTo>
                  <a:cubicBezTo>
                    <a:pt x="0" y="995"/>
                    <a:pt x="271" y="1266"/>
                    <a:pt x="608" y="1266"/>
                  </a:cubicBezTo>
                  <a:lnTo>
                    <a:pt x="2557" y="1266"/>
                  </a:lnTo>
                  <a:cubicBezTo>
                    <a:pt x="2894" y="1266"/>
                    <a:pt x="3165" y="995"/>
                    <a:pt x="3165" y="658"/>
                  </a:cubicBezTo>
                  <a:lnTo>
                    <a:pt x="3165" y="608"/>
                  </a:lnTo>
                  <a:cubicBezTo>
                    <a:pt x="3165" y="271"/>
                    <a:pt x="2894" y="0"/>
                    <a:pt x="2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01;p64">
              <a:extLst>
                <a:ext uri="{FF2B5EF4-FFF2-40B4-BE49-F238E27FC236}">
                  <a16:creationId xmlns:a16="http://schemas.microsoft.com/office/drawing/2014/main" id="{17EC5CC2-8C64-8446-91C6-EFCAF053A465}"/>
                </a:ext>
              </a:extLst>
            </p:cNvPr>
            <p:cNvSpPr/>
            <p:nvPr/>
          </p:nvSpPr>
          <p:spPr>
            <a:xfrm>
              <a:off x="10609975" y="3508900"/>
              <a:ext cx="482675" cy="1004925"/>
            </a:xfrm>
            <a:custGeom>
              <a:avLst/>
              <a:gdLst/>
              <a:ahLst/>
              <a:cxnLst/>
              <a:rect l="l" t="t" r="r" b="b"/>
              <a:pathLst>
                <a:path w="19307" h="40197" extrusionOk="0">
                  <a:moveTo>
                    <a:pt x="2280" y="0"/>
                  </a:moveTo>
                  <a:cubicBezTo>
                    <a:pt x="1021" y="0"/>
                    <a:pt x="0" y="1005"/>
                    <a:pt x="0" y="2264"/>
                  </a:cubicBezTo>
                  <a:lnTo>
                    <a:pt x="0" y="37903"/>
                  </a:lnTo>
                  <a:cubicBezTo>
                    <a:pt x="0" y="39161"/>
                    <a:pt x="1021" y="40196"/>
                    <a:pt x="2280" y="40196"/>
                  </a:cubicBezTo>
                  <a:lnTo>
                    <a:pt x="17028" y="40196"/>
                  </a:lnTo>
                  <a:cubicBezTo>
                    <a:pt x="18286" y="40196"/>
                    <a:pt x="19307" y="39161"/>
                    <a:pt x="19307" y="37903"/>
                  </a:cubicBezTo>
                  <a:lnTo>
                    <a:pt x="19307" y="2264"/>
                  </a:lnTo>
                  <a:cubicBezTo>
                    <a:pt x="19307" y="1005"/>
                    <a:pt x="18286" y="0"/>
                    <a:pt x="17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02;p64">
              <a:extLst>
                <a:ext uri="{FF2B5EF4-FFF2-40B4-BE49-F238E27FC236}">
                  <a16:creationId xmlns:a16="http://schemas.microsoft.com/office/drawing/2014/main" id="{AA8374F0-28B5-C54A-A0AD-728FA590BD04}"/>
                </a:ext>
              </a:extLst>
            </p:cNvPr>
            <p:cNvSpPr/>
            <p:nvPr/>
          </p:nvSpPr>
          <p:spPr>
            <a:xfrm>
              <a:off x="9415150" y="4679950"/>
              <a:ext cx="237425" cy="71250"/>
            </a:xfrm>
            <a:custGeom>
              <a:avLst/>
              <a:gdLst/>
              <a:ahLst/>
              <a:cxnLst/>
              <a:rect l="l" t="t" r="r" b="b"/>
              <a:pathLst>
                <a:path w="9497" h="2850" extrusionOk="0">
                  <a:moveTo>
                    <a:pt x="0" y="1"/>
                  </a:moveTo>
                  <a:lnTo>
                    <a:pt x="0" y="2849"/>
                  </a:lnTo>
                  <a:lnTo>
                    <a:pt x="9496" y="2849"/>
                  </a:lnTo>
                  <a:lnTo>
                    <a:pt x="94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03;p64">
              <a:extLst>
                <a:ext uri="{FF2B5EF4-FFF2-40B4-BE49-F238E27FC236}">
                  <a16:creationId xmlns:a16="http://schemas.microsoft.com/office/drawing/2014/main" id="{CFA3AF13-D0AC-444D-B34D-FEB08D309F1C}"/>
                </a:ext>
              </a:extLst>
            </p:cNvPr>
            <p:cNvSpPr/>
            <p:nvPr/>
          </p:nvSpPr>
          <p:spPr>
            <a:xfrm>
              <a:off x="9415150" y="4751175"/>
              <a:ext cx="237425" cy="71250"/>
            </a:xfrm>
            <a:custGeom>
              <a:avLst/>
              <a:gdLst/>
              <a:ahLst/>
              <a:cxnLst/>
              <a:rect l="l" t="t" r="r" b="b"/>
              <a:pathLst>
                <a:path w="9497" h="2850" extrusionOk="0">
                  <a:moveTo>
                    <a:pt x="0" y="0"/>
                  </a:moveTo>
                  <a:lnTo>
                    <a:pt x="0" y="2850"/>
                  </a:lnTo>
                  <a:lnTo>
                    <a:pt x="9496" y="2850"/>
                  </a:lnTo>
                  <a:lnTo>
                    <a:pt x="94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2893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Case Intro</a:t>
            </a:r>
            <a:endParaRPr dirty="0"/>
          </a:p>
        </p:txBody>
      </p:sp>
      <p:sp>
        <p:nvSpPr>
          <p:cNvPr id="243" name="Google Shape;243;p36"/>
          <p:cNvSpPr txBox="1">
            <a:spLocks noGrp="1"/>
          </p:cNvSpPr>
          <p:nvPr>
            <p:ph type="subTitle" idx="3"/>
          </p:nvPr>
        </p:nvSpPr>
        <p:spPr>
          <a:xfrm>
            <a:off x="149157" y="2257524"/>
            <a:ext cx="5843081" cy="2314475"/>
          </a:xfrm>
          <a:prstGeom prst="rect">
            <a:avLst/>
          </a:prstGeom>
        </p:spPr>
        <p:txBody>
          <a:bodyPr spcFirstLastPara="1" wrap="square" lIns="91425" tIns="91425" rIns="91425" bIns="91425" anchor="t" anchorCtr="0">
            <a:noAutofit/>
          </a:bodyPr>
          <a:lstStyle/>
          <a:p>
            <a:pPr marL="115888" indent="0" algn="just"/>
            <a:r>
              <a:rPr lang="en-US" sz="1400" dirty="0"/>
              <a:t>This case focuses on the vehicle routing decision for a regional discount store chain based in Oregon.  The company has one distribution center in Albany, OR that delivers shipments each day to 15 stores in Oregon and southwest Washington.  </a:t>
            </a:r>
          </a:p>
          <a:p>
            <a:pPr marL="115888" indent="0" algn="just"/>
            <a:r>
              <a:rPr lang="en-US" sz="1400" dirty="0"/>
              <a:t>The distribution center in Albany, OR receives full truck-load shipments from all suppliers and builds mixed pallets of products to fulfill orders from the individual stores.  Although the orders vary each day, the overall volume of each order remains relatively constant. </a:t>
            </a:r>
          </a:p>
        </p:txBody>
      </p:sp>
      <p:sp>
        <p:nvSpPr>
          <p:cNvPr id="244" name="Google Shape;244;p36"/>
          <p:cNvSpPr txBox="1">
            <a:spLocks noGrp="1"/>
          </p:cNvSpPr>
          <p:nvPr>
            <p:ph type="ctrTitle" idx="2"/>
          </p:nvPr>
        </p:nvSpPr>
        <p:spPr>
          <a:xfrm>
            <a:off x="835979" y="1847928"/>
            <a:ext cx="1736700" cy="40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SYNOPSIS</a:t>
            </a:r>
            <a:endParaRPr dirty="0"/>
          </a:p>
        </p:txBody>
      </p:sp>
      <p:sp>
        <p:nvSpPr>
          <p:cNvPr id="245" name="Google Shape;245;p36"/>
          <p:cNvSpPr txBox="1">
            <a:spLocks noGrp="1"/>
          </p:cNvSpPr>
          <p:nvPr>
            <p:ph type="ctrTitle"/>
          </p:nvPr>
        </p:nvSpPr>
        <p:spPr>
          <a:xfrm>
            <a:off x="6571321" y="1813328"/>
            <a:ext cx="1736700" cy="40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GOALS</a:t>
            </a:r>
            <a:endParaRPr dirty="0"/>
          </a:p>
        </p:txBody>
      </p:sp>
      <p:sp>
        <p:nvSpPr>
          <p:cNvPr id="7" name="Subtitle 6">
            <a:extLst>
              <a:ext uri="{FF2B5EF4-FFF2-40B4-BE49-F238E27FC236}">
                <a16:creationId xmlns:a16="http://schemas.microsoft.com/office/drawing/2014/main" id="{E7CA9BE8-182E-8C49-B55F-5C5892E259A7}"/>
              </a:ext>
            </a:extLst>
          </p:cNvPr>
          <p:cNvSpPr>
            <a:spLocks noGrp="1"/>
          </p:cNvSpPr>
          <p:nvPr>
            <p:ph type="subTitle" idx="1"/>
          </p:nvPr>
        </p:nvSpPr>
        <p:spPr>
          <a:xfrm>
            <a:off x="5946797" y="2257525"/>
            <a:ext cx="2630761" cy="825600"/>
          </a:xfrm>
        </p:spPr>
        <p:txBody>
          <a:bodyPr/>
          <a:lstStyle/>
          <a:p>
            <a:pPr marL="115888" indent="-1588" algn="l"/>
            <a:r>
              <a:rPr lang="en-US" dirty="0"/>
              <a:t>Your team must investigate possible cost reduction measures in order to maximize the </a:t>
            </a:r>
            <a:r>
              <a:rPr lang="en-US" b="1" i="1" u="sng" dirty="0"/>
              <a:t>weekly</a:t>
            </a:r>
            <a:r>
              <a:rPr lang="en-US" dirty="0"/>
              <a:t> profit.</a:t>
            </a:r>
          </a:p>
        </p:txBody>
      </p:sp>
      <p:sp>
        <p:nvSpPr>
          <p:cNvPr id="19" name="Google Shape;190;p32">
            <a:extLst>
              <a:ext uri="{FF2B5EF4-FFF2-40B4-BE49-F238E27FC236}">
                <a16:creationId xmlns:a16="http://schemas.microsoft.com/office/drawing/2014/main" id="{84D57ADD-BEAF-7E41-BC1D-A67B6F209D89}"/>
              </a:ext>
            </a:extLst>
          </p:cNvPr>
          <p:cNvSpPr/>
          <p:nvPr/>
        </p:nvSpPr>
        <p:spPr>
          <a:xfrm>
            <a:off x="7038845" y="531326"/>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138;p64">
            <a:extLst>
              <a:ext uri="{FF2B5EF4-FFF2-40B4-BE49-F238E27FC236}">
                <a16:creationId xmlns:a16="http://schemas.microsoft.com/office/drawing/2014/main" id="{8509826D-2EC1-FB4A-A21A-667A215A45BE}"/>
              </a:ext>
            </a:extLst>
          </p:cNvPr>
          <p:cNvGrpSpPr/>
          <p:nvPr/>
        </p:nvGrpSpPr>
        <p:grpSpPr>
          <a:xfrm>
            <a:off x="285031" y="90691"/>
            <a:ext cx="962219" cy="1477034"/>
            <a:chOff x="9869100" y="2114025"/>
            <a:chExt cx="1536600" cy="2358725"/>
          </a:xfrm>
        </p:grpSpPr>
        <p:sp>
          <p:nvSpPr>
            <p:cNvPr id="21" name="Google Shape;2139;p64">
              <a:extLst>
                <a:ext uri="{FF2B5EF4-FFF2-40B4-BE49-F238E27FC236}">
                  <a16:creationId xmlns:a16="http://schemas.microsoft.com/office/drawing/2014/main" id="{18BC05CE-57B9-9A4E-ADAE-48C8D2193718}"/>
                </a:ext>
              </a:extLst>
            </p:cNvPr>
            <p:cNvSpPr/>
            <p:nvPr/>
          </p:nvSpPr>
          <p:spPr>
            <a:xfrm>
              <a:off x="9994325" y="3980400"/>
              <a:ext cx="280800" cy="492350"/>
            </a:xfrm>
            <a:custGeom>
              <a:avLst/>
              <a:gdLst/>
              <a:ahLst/>
              <a:cxnLst/>
              <a:rect l="l" t="t" r="r" b="b"/>
              <a:pathLst>
                <a:path w="11232" h="19694" extrusionOk="0">
                  <a:moveTo>
                    <a:pt x="1999" y="1"/>
                  </a:moveTo>
                  <a:cubicBezTo>
                    <a:pt x="893" y="1"/>
                    <a:pt x="0" y="892"/>
                    <a:pt x="0" y="2000"/>
                  </a:cubicBezTo>
                  <a:lnTo>
                    <a:pt x="0" y="17695"/>
                  </a:lnTo>
                  <a:cubicBezTo>
                    <a:pt x="0" y="18801"/>
                    <a:pt x="893" y="19694"/>
                    <a:pt x="1999" y="19694"/>
                  </a:cubicBezTo>
                  <a:lnTo>
                    <a:pt x="9231" y="19694"/>
                  </a:lnTo>
                  <a:cubicBezTo>
                    <a:pt x="10339" y="19694"/>
                    <a:pt x="11231" y="18801"/>
                    <a:pt x="11231" y="17695"/>
                  </a:cubicBezTo>
                  <a:lnTo>
                    <a:pt x="11231" y="2000"/>
                  </a:lnTo>
                  <a:cubicBezTo>
                    <a:pt x="11231" y="892"/>
                    <a:pt x="10339" y="1"/>
                    <a:pt x="9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0;p64">
              <a:extLst>
                <a:ext uri="{FF2B5EF4-FFF2-40B4-BE49-F238E27FC236}">
                  <a16:creationId xmlns:a16="http://schemas.microsoft.com/office/drawing/2014/main" id="{B573BC8A-1499-964A-8BDE-ABBE91BDCB23}"/>
                </a:ext>
              </a:extLst>
            </p:cNvPr>
            <p:cNvSpPr/>
            <p:nvPr/>
          </p:nvSpPr>
          <p:spPr>
            <a:xfrm>
              <a:off x="10061850" y="3980400"/>
              <a:ext cx="145725" cy="492350"/>
            </a:xfrm>
            <a:custGeom>
              <a:avLst/>
              <a:gdLst/>
              <a:ahLst/>
              <a:cxnLst/>
              <a:rect l="l" t="t" r="r" b="b"/>
              <a:pathLst>
                <a:path w="5829" h="19694" extrusionOk="0">
                  <a:moveTo>
                    <a:pt x="1" y="1"/>
                  </a:moveTo>
                  <a:lnTo>
                    <a:pt x="1" y="19694"/>
                  </a:lnTo>
                  <a:lnTo>
                    <a:pt x="5829" y="19694"/>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1;p64">
              <a:extLst>
                <a:ext uri="{FF2B5EF4-FFF2-40B4-BE49-F238E27FC236}">
                  <a16:creationId xmlns:a16="http://schemas.microsoft.com/office/drawing/2014/main" id="{61891D98-0930-9F4F-ADDC-03BBBEFDC96F}"/>
                </a:ext>
              </a:extLst>
            </p:cNvPr>
            <p:cNvSpPr/>
            <p:nvPr/>
          </p:nvSpPr>
          <p:spPr>
            <a:xfrm>
              <a:off x="10993950" y="3980400"/>
              <a:ext cx="280750" cy="492350"/>
            </a:xfrm>
            <a:custGeom>
              <a:avLst/>
              <a:gdLst/>
              <a:ahLst/>
              <a:cxnLst/>
              <a:rect l="l" t="t" r="r" b="b"/>
              <a:pathLst>
                <a:path w="11230" h="19694" extrusionOk="0">
                  <a:moveTo>
                    <a:pt x="1999" y="1"/>
                  </a:moveTo>
                  <a:cubicBezTo>
                    <a:pt x="891" y="1"/>
                    <a:pt x="0" y="892"/>
                    <a:pt x="0" y="2000"/>
                  </a:cubicBezTo>
                  <a:lnTo>
                    <a:pt x="0" y="17695"/>
                  </a:lnTo>
                  <a:cubicBezTo>
                    <a:pt x="0" y="18801"/>
                    <a:pt x="891" y="19694"/>
                    <a:pt x="1999" y="19694"/>
                  </a:cubicBezTo>
                  <a:lnTo>
                    <a:pt x="9231" y="19694"/>
                  </a:lnTo>
                  <a:cubicBezTo>
                    <a:pt x="10339" y="19694"/>
                    <a:pt x="11230" y="18801"/>
                    <a:pt x="11230" y="17695"/>
                  </a:cubicBezTo>
                  <a:lnTo>
                    <a:pt x="11230" y="2000"/>
                  </a:lnTo>
                  <a:cubicBezTo>
                    <a:pt x="11230" y="892"/>
                    <a:pt x="10339" y="1"/>
                    <a:pt x="9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2;p64">
              <a:extLst>
                <a:ext uri="{FF2B5EF4-FFF2-40B4-BE49-F238E27FC236}">
                  <a16:creationId xmlns:a16="http://schemas.microsoft.com/office/drawing/2014/main" id="{838359B4-B057-9543-B236-B53642982440}"/>
                </a:ext>
              </a:extLst>
            </p:cNvPr>
            <p:cNvSpPr/>
            <p:nvPr/>
          </p:nvSpPr>
          <p:spPr>
            <a:xfrm>
              <a:off x="11061475" y="3980400"/>
              <a:ext cx="145700" cy="492350"/>
            </a:xfrm>
            <a:custGeom>
              <a:avLst/>
              <a:gdLst/>
              <a:ahLst/>
              <a:cxnLst/>
              <a:rect l="l" t="t" r="r" b="b"/>
              <a:pathLst>
                <a:path w="5828" h="19694" extrusionOk="0">
                  <a:moveTo>
                    <a:pt x="1" y="1"/>
                  </a:moveTo>
                  <a:lnTo>
                    <a:pt x="1" y="19694"/>
                  </a:lnTo>
                  <a:lnTo>
                    <a:pt x="5827" y="19694"/>
                  </a:lnTo>
                  <a:lnTo>
                    <a:pt x="58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3;p64">
              <a:extLst>
                <a:ext uri="{FF2B5EF4-FFF2-40B4-BE49-F238E27FC236}">
                  <a16:creationId xmlns:a16="http://schemas.microsoft.com/office/drawing/2014/main" id="{9ECFEAE7-1DE4-E642-BAA7-78C686E402FE}"/>
                </a:ext>
              </a:extLst>
            </p:cNvPr>
            <p:cNvSpPr/>
            <p:nvPr/>
          </p:nvSpPr>
          <p:spPr>
            <a:xfrm>
              <a:off x="10065375" y="4053800"/>
              <a:ext cx="1162775" cy="92825"/>
            </a:xfrm>
            <a:custGeom>
              <a:avLst/>
              <a:gdLst/>
              <a:ahLst/>
              <a:cxnLst/>
              <a:rect l="l" t="t" r="r" b="b"/>
              <a:pathLst>
                <a:path w="46511" h="3713" extrusionOk="0">
                  <a:moveTo>
                    <a:pt x="0" y="0"/>
                  </a:moveTo>
                  <a:lnTo>
                    <a:pt x="0" y="3713"/>
                  </a:lnTo>
                  <a:lnTo>
                    <a:pt x="46511" y="3713"/>
                  </a:lnTo>
                  <a:lnTo>
                    <a:pt x="46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44;p64">
              <a:extLst>
                <a:ext uri="{FF2B5EF4-FFF2-40B4-BE49-F238E27FC236}">
                  <a16:creationId xmlns:a16="http://schemas.microsoft.com/office/drawing/2014/main" id="{BC4BB07E-8555-2841-A77B-D528D57C02AF}"/>
                </a:ext>
              </a:extLst>
            </p:cNvPr>
            <p:cNvSpPr/>
            <p:nvPr/>
          </p:nvSpPr>
          <p:spPr>
            <a:xfrm>
              <a:off x="9905525" y="2198825"/>
              <a:ext cx="1454675" cy="1681550"/>
            </a:xfrm>
            <a:custGeom>
              <a:avLst/>
              <a:gdLst/>
              <a:ahLst/>
              <a:cxnLst/>
              <a:rect l="l" t="t" r="r" b="b"/>
              <a:pathLst>
                <a:path w="58187" h="67262" extrusionOk="0">
                  <a:moveTo>
                    <a:pt x="1" y="0"/>
                  </a:moveTo>
                  <a:lnTo>
                    <a:pt x="1" y="67262"/>
                  </a:lnTo>
                  <a:lnTo>
                    <a:pt x="58187" y="67262"/>
                  </a:lnTo>
                  <a:lnTo>
                    <a:pt x="581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45;p64">
              <a:extLst>
                <a:ext uri="{FF2B5EF4-FFF2-40B4-BE49-F238E27FC236}">
                  <a16:creationId xmlns:a16="http://schemas.microsoft.com/office/drawing/2014/main" id="{6CB5A591-7BB9-ED41-9071-6460FD3614A9}"/>
                </a:ext>
              </a:extLst>
            </p:cNvPr>
            <p:cNvSpPr/>
            <p:nvPr/>
          </p:nvSpPr>
          <p:spPr>
            <a:xfrm>
              <a:off x="9869100" y="3938475"/>
              <a:ext cx="1536600" cy="121325"/>
            </a:xfrm>
            <a:custGeom>
              <a:avLst/>
              <a:gdLst/>
              <a:ahLst/>
              <a:cxnLst/>
              <a:rect l="l" t="t" r="r" b="b"/>
              <a:pathLst>
                <a:path w="61464" h="4853" extrusionOk="0">
                  <a:moveTo>
                    <a:pt x="1" y="1"/>
                  </a:moveTo>
                  <a:lnTo>
                    <a:pt x="1" y="4853"/>
                  </a:lnTo>
                  <a:lnTo>
                    <a:pt x="61463" y="4853"/>
                  </a:lnTo>
                  <a:lnTo>
                    <a:pt x="61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46;p64">
              <a:extLst>
                <a:ext uri="{FF2B5EF4-FFF2-40B4-BE49-F238E27FC236}">
                  <a16:creationId xmlns:a16="http://schemas.microsoft.com/office/drawing/2014/main" id="{1E44A7AA-B21B-B14B-AC13-3D900E3445CA}"/>
                </a:ext>
              </a:extLst>
            </p:cNvPr>
            <p:cNvSpPr/>
            <p:nvPr/>
          </p:nvSpPr>
          <p:spPr>
            <a:xfrm>
              <a:off x="9905525" y="3880350"/>
              <a:ext cx="1454675" cy="58150"/>
            </a:xfrm>
            <a:custGeom>
              <a:avLst/>
              <a:gdLst/>
              <a:ahLst/>
              <a:cxnLst/>
              <a:rect l="l" t="t" r="r" b="b"/>
              <a:pathLst>
                <a:path w="58187" h="2326" extrusionOk="0">
                  <a:moveTo>
                    <a:pt x="1" y="1"/>
                  </a:moveTo>
                  <a:lnTo>
                    <a:pt x="1" y="2326"/>
                  </a:lnTo>
                  <a:lnTo>
                    <a:pt x="58187" y="2326"/>
                  </a:lnTo>
                  <a:lnTo>
                    <a:pt x="58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47;p64">
              <a:extLst>
                <a:ext uri="{FF2B5EF4-FFF2-40B4-BE49-F238E27FC236}">
                  <a16:creationId xmlns:a16="http://schemas.microsoft.com/office/drawing/2014/main" id="{A1866E18-C39E-BB42-BE15-7357E37AD069}"/>
                </a:ext>
              </a:extLst>
            </p:cNvPr>
            <p:cNvSpPr/>
            <p:nvPr/>
          </p:nvSpPr>
          <p:spPr>
            <a:xfrm>
              <a:off x="10455675" y="4146600"/>
              <a:ext cx="412800" cy="42825"/>
            </a:xfrm>
            <a:custGeom>
              <a:avLst/>
              <a:gdLst/>
              <a:ahLst/>
              <a:cxnLst/>
              <a:rect l="l" t="t" r="r" b="b"/>
              <a:pathLst>
                <a:path w="16512" h="1713" extrusionOk="0">
                  <a:moveTo>
                    <a:pt x="0" y="1"/>
                  </a:moveTo>
                  <a:lnTo>
                    <a:pt x="1094" y="1713"/>
                  </a:lnTo>
                  <a:lnTo>
                    <a:pt x="14751" y="1713"/>
                  </a:lnTo>
                  <a:lnTo>
                    <a:pt x="16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48;p64">
              <a:extLst>
                <a:ext uri="{FF2B5EF4-FFF2-40B4-BE49-F238E27FC236}">
                  <a16:creationId xmlns:a16="http://schemas.microsoft.com/office/drawing/2014/main" id="{BD2A43E3-B8E9-A548-9C2D-D08D53E03ECD}"/>
                </a:ext>
              </a:extLst>
            </p:cNvPr>
            <p:cNvSpPr/>
            <p:nvPr/>
          </p:nvSpPr>
          <p:spPr>
            <a:xfrm>
              <a:off x="9905525" y="2114025"/>
              <a:ext cx="1454675" cy="84800"/>
            </a:xfrm>
            <a:custGeom>
              <a:avLst/>
              <a:gdLst/>
              <a:ahLst/>
              <a:cxnLst/>
              <a:rect l="l" t="t" r="r" b="b"/>
              <a:pathLst>
                <a:path w="58187" h="3392" extrusionOk="0">
                  <a:moveTo>
                    <a:pt x="30171" y="0"/>
                  </a:moveTo>
                  <a:cubicBezTo>
                    <a:pt x="12931" y="0"/>
                    <a:pt x="1" y="3392"/>
                    <a:pt x="1" y="3392"/>
                  </a:cubicBezTo>
                  <a:lnTo>
                    <a:pt x="58187" y="3392"/>
                  </a:lnTo>
                  <a:cubicBezTo>
                    <a:pt x="48489" y="848"/>
                    <a:pt x="38791" y="0"/>
                    <a:pt x="30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49;p64">
              <a:extLst>
                <a:ext uri="{FF2B5EF4-FFF2-40B4-BE49-F238E27FC236}">
                  <a16:creationId xmlns:a16="http://schemas.microsoft.com/office/drawing/2014/main" id="{9BE529A0-AD04-2C46-AE55-87C9EE2FC027}"/>
                </a:ext>
              </a:extLst>
            </p:cNvPr>
            <p:cNvSpPr/>
            <p:nvPr/>
          </p:nvSpPr>
          <p:spPr>
            <a:xfrm>
              <a:off x="11198000" y="3174750"/>
              <a:ext cx="56925" cy="566950"/>
            </a:xfrm>
            <a:custGeom>
              <a:avLst/>
              <a:gdLst/>
              <a:ahLst/>
              <a:cxnLst/>
              <a:rect l="l" t="t" r="r" b="b"/>
              <a:pathLst>
                <a:path w="2277" h="22678" extrusionOk="0">
                  <a:moveTo>
                    <a:pt x="1135" y="0"/>
                  </a:moveTo>
                  <a:cubicBezTo>
                    <a:pt x="896" y="0"/>
                    <a:pt x="663" y="79"/>
                    <a:pt x="473" y="223"/>
                  </a:cubicBezTo>
                  <a:cubicBezTo>
                    <a:pt x="176" y="435"/>
                    <a:pt x="1" y="776"/>
                    <a:pt x="1" y="1141"/>
                  </a:cubicBezTo>
                  <a:lnTo>
                    <a:pt x="1" y="21536"/>
                  </a:lnTo>
                  <a:cubicBezTo>
                    <a:pt x="1" y="22164"/>
                    <a:pt x="514" y="22678"/>
                    <a:pt x="1135" y="22678"/>
                  </a:cubicBezTo>
                  <a:cubicBezTo>
                    <a:pt x="1763" y="22672"/>
                    <a:pt x="2271" y="22164"/>
                    <a:pt x="2276" y="21536"/>
                  </a:cubicBezTo>
                  <a:lnTo>
                    <a:pt x="2276" y="1141"/>
                  </a:lnTo>
                  <a:cubicBezTo>
                    <a:pt x="2266" y="515"/>
                    <a:pt x="1761" y="10"/>
                    <a:pt x="1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50;p64">
              <a:extLst>
                <a:ext uri="{FF2B5EF4-FFF2-40B4-BE49-F238E27FC236}">
                  <a16:creationId xmlns:a16="http://schemas.microsoft.com/office/drawing/2014/main" id="{443D3DFF-F347-BB45-8A04-49D8930DDAD0}"/>
                </a:ext>
              </a:extLst>
            </p:cNvPr>
            <p:cNvSpPr/>
            <p:nvPr/>
          </p:nvSpPr>
          <p:spPr>
            <a:xfrm>
              <a:off x="11188650" y="2523700"/>
              <a:ext cx="56475" cy="658325"/>
            </a:xfrm>
            <a:custGeom>
              <a:avLst/>
              <a:gdLst/>
              <a:ahLst/>
              <a:cxnLst/>
              <a:rect l="l" t="t" r="r" b="b"/>
              <a:pathLst>
                <a:path w="2259" h="26333" extrusionOk="0">
                  <a:moveTo>
                    <a:pt x="418" y="0"/>
                  </a:moveTo>
                  <a:cubicBezTo>
                    <a:pt x="210" y="0"/>
                    <a:pt x="1" y="163"/>
                    <a:pt x="1" y="419"/>
                  </a:cubicBezTo>
                  <a:cubicBezTo>
                    <a:pt x="2" y="1295"/>
                    <a:pt x="234" y="2155"/>
                    <a:pt x="675" y="2911"/>
                  </a:cubicBezTo>
                  <a:lnTo>
                    <a:pt x="848" y="3100"/>
                  </a:lnTo>
                  <a:lnTo>
                    <a:pt x="848" y="26265"/>
                  </a:lnTo>
                  <a:cubicBezTo>
                    <a:pt x="1038" y="26121"/>
                    <a:pt x="1271" y="26042"/>
                    <a:pt x="1509" y="26042"/>
                  </a:cubicBezTo>
                  <a:cubicBezTo>
                    <a:pt x="1787" y="26042"/>
                    <a:pt x="2054" y="26146"/>
                    <a:pt x="2259" y="26333"/>
                  </a:cubicBezTo>
                  <a:lnTo>
                    <a:pt x="2259" y="2492"/>
                  </a:lnTo>
                  <a:lnTo>
                    <a:pt x="769" y="203"/>
                  </a:lnTo>
                  <a:cubicBezTo>
                    <a:pt x="697" y="78"/>
                    <a:pt x="564"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51;p64">
              <a:extLst>
                <a:ext uri="{FF2B5EF4-FFF2-40B4-BE49-F238E27FC236}">
                  <a16:creationId xmlns:a16="http://schemas.microsoft.com/office/drawing/2014/main" id="{338E2B46-6765-DF47-83BE-4305476108A2}"/>
                </a:ext>
              </a:extLst>
            </p:cNvPr>
            <p:cNvSpPr/>
            <p:nvPr/>
          </p:nvSpPr>
          <p:spPr>
            <a:xfrm>
              <a:off x="9992225" y="3174750"/>
              <a:ext cx="56950" cy="566950"/>
            </a:xfrm>
            <a:custGeom>
              <a:avLst/>
              <a:gdLst/>
              <a:ahLst/>
              <a:cxnLst/>
              <a:rect l="l" t="t" r="r" b="b"/>
              <a:pathLst>
                <a:path w="2278" h="22678" extrusionOk="0">
                  <a:moveTo>
                    <a:pt x="1142" y="0"/>
                  </a:moveTo>
                  <a:cubicBezTo>
                    <a:pt x="516" y="10"/>
                    <a:pt x="10" y="515"/>
                    <a:pt x="1" y="1141"/>
                  </a:cubicBezTo>
                  <a:lnTo>
                    <a:pt x="1" y="21536"/>
                  </a:lnTo>
                  <a:cubicBezTo>
                    <a:pt x="7" y="22164"/>
                    <a:pt x="514" y="22672"/>
                    <a:pt x="1142" y="22678"/>
                  </a:cubicBezTo>
                  <a:lnTo>
                    <a:pt x="1142" y="22678"/>
                  </a:lnTo>
                  <a:cubicBezTo>
                    <a:pt x="1763" y="22677"/>
                    <a:pt x="2277" y="22164"/>
                    <a:pt x="2277" y="21536"/>
                  </a:cubicBezTo>
                  <a:lnTo>
                    <a:pt x="2277" y="1141"/>
                  </a:lnTo>
                  <a:cubicBezTo>
                    <a:pt x="2276" y="776"/>
                    <a:pt x="2100" y="435"/>
                    <a:pt x="1804" y="223"/>
                  </a:cubicBezTo>
                  <a:cubicBezTo>
                    <a:pt x="1613" y="79"/>
                    <a:pt x="1381" y="0"/>
                    <a:pt x="1142" y="0"/>
                  </a:cubicBezTo>
                  <a:close/>
                  <a:moveTo>
                    <a:pt x="1142" y="22678"/>
                  </a:moveTo>
                  <a:cubicBezTo>
                    <a:pt x="1142" y="22678"/>
                    <a:pt x="1142" y="22678"/>
                    <a:pt x="1141" y="22678"/>
                  </a:cubicBezTo>
                  <a:lnTo>
                    <a:pt x="1142" y="22678"/>
                  </a:lnTo>
                  <a:cubicBezTo>
                    <a:pt x="1142" y="22678"/>
                    <a:pt x="1142" y="22678"/>
                    <a:pt x="1142" y="226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52;p64">
              <a:extLst>
                <a:ext uri="{FF2B5EF4-FFF2-40B4-BE49-F238E27FC236}">
                  <a16:creationId xmlns:a16="http://schemas.microsoft.com/office/drawing/2014/main" id="{39235B7D-7990-7940-86FF-9B313259FE10}"/>
                </a:ext>
              </a:extLst>
            </p:cNvPr>
            <p:cNvSpPr/>
            <p:nvPr/>
          </p:nvSpPr>
          <p:spPr>
            <a:xfrm>
              <a:off x="10002000" y="2523700"/>
              <a:ext cx="56525" cy="658325"/>
            </a:xfrm>
            <a:custGeom>
              <a:avLst/>
              <a:gdLst/>
              <a:ahLst/>
              <a:cxnLst/>
              <a:rect l="l" t="t" r="r" b="b"/>
              <a:pathLst>
                <a:path w="2261" h="26333" extrusionOk="0">
                  <a:moveTo>
                    <a:pt x="1841" y="0"/>
                  </a:moveTo>
                  <a:cubicBezTo>
                    <a:pt x="1696" y="0"/>
                    <a:pt x="1563" y="78"/>
                    <a:pt x="1490" y="203"/>
                  </a:cubicBezTo>
                  <a:lnTo>
                    <a:pt x="1" y="2492"/>
                  </a:lnTo>
                  <a:lnTo>
                    <a:pt x="1" y="26333"/>
                  </a:lnTo>
                  <a:cubicBezTo>
                    <a:pt x="207" y="26146"/>
                    <a:pt x="473" y="26042"/>
                    <a:pt x="750" y="26042"/>
                  </a:cubicBezTo>
                  <a:cubicBezTo>
                    <a:pt x="990" y="26042"/>
                    <a:pt x="1221" y="26121"/>
                    <a:pt x="1413" y="26265"/>
                  </a:cubicBezTo>
                  <a:lnTo>
                    <a:pt x="1413" y="3100"/>
                  </a:lnTo>
                  <a:lnTo>
                    <a:pt x="1585" y="2911"/>
                  </a:lnTo>
                  <a:cubicBezTo>
                    <a:pt x="2025" y="2155"/>
                    <a:pt x="2259" y="1295"/>
                    <a:pt x="2260" y="419"/>
                  </a:cubicBezTo>
                  <a:cubicBezTo>
                    <a:pt x="2260" y="163"/>
                    <a:pt x="2051"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53;p64">
              <a:extLst>
                <a:ext uri="{FF2B5EF4-FFF2-40B4-BE49-F238E27FC236}">
                  <a16:creationId xmlns:a16="http://schemas.microsoft.com/office/drawing/2014/main" id="{65F2F010-B803-494D-9598-838434029FC1}"/>
                </a:ext>
              </a:extLst>
            </p:cNvPr>
            <p:cNvSpPr/>
            <p:nvPr/>
          </p:nvSpPr>
          <p:spPr>
            <a:xfrm>
              <a:off x="10171325" y="4089525"/>
              <a:ext cx="944150" cy="48575"/>
            </a:xfrm>
            <a:custGeom>
              <a:avLst/>
              <a:gdLst/>
              <a:ahLst/>
              <a:cxnLst/>
              <a:rect l="l" t="t" r="r" b="b"/>
              <a:pathLst>
                <a:path w="37766" h="1943" extrusionOk="0">
                  <a:moveTo>
                    <a:pt x="0" y="0"/>
                  </a:moveTo>
                  <a:lnTo>
                    <a:pt x="0" y="1942"/>
                  </a:lnTo>
                  <a:lnTo>
                    <a:pt x="37766" y="1942"/>
                  </a:lnTo>
                  <a:lnTo>
                    <a:pt x="37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54;p64">
              <a:extLst>
                <a:ext uri="{FF2B5EF4-FFF2-40B4-BE49-F238E27FC236}">
                  <a16:creationId xmlns:a16="http://schemas.microsoft.com/office/drawing/2014/main" id="{CAEF1750-4294-1B4D-A194-7E3E1564281D}"/>
                </a:ext>
              </a:extLst>
            </p:cNvPr>
            <p:cNvSpPr/>
            <p:nvPr/>
          </p:nvSpPr>
          <p:spPr>
            <a:xfrm>
              <a:off x="9980150" y="4051875"/>
              <a:ext cx="1284925" cy="37625"/>
            </a:xfrm>
            <a:custGeom>
              <a:avLst/>
              <a:gdLst/>
              <a:ahLst/>
              <a:cxnLst/>
              <a:rect l="l" t="t" r="r" b="b"/>
              <a:pathLst>
                <a:path w="51397" h="1505" extrusionOk="0">
                  <a:moveTo>
                    <a:pt x="0" y="1"/>
                  </a:moveTo>
                  <a:cubicBezTo>
                    <a:pt x="0" y="828"/>
                    <a:pt x="674" y="1505"/>
                    <a:pt x="1501" y="1505"/>
                  </a:cubicBezTo>
                  <a:lnTo>
                    <a:pt x="49892" y="1505"/>
                  </a:lnTo>
                  <a:cubicBezTo>
                    <a:pt x="50719" y="1505"/>
                    <a:pt x="51397" y="828"/>
                    <a:pt x="513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55;p64">
              <a:extLst>
                <a:ext uri="{FF2B5EF4-FFF2-40B4-BE49-F238E27FC236}">
                  <a16:creationId xmlns:a16="http://schemas.microsoft.com/office/drawing/2014/main" id="{BAD67E7D-1774-EC40-9E31-7B18D4D756CB}"/>
                </a:ext>
              </a:extLst>
            </p:cNvPr>
            <p:cNvSpPr/>
            <p:nvPr/>
          </p:nvSpPr>
          <p:spPr>
            <a:xfrm>
              <a:off x="11225150" y="3358100"/>
              <a:ext cx="42750" cy="190375"/>
            </a:xfrm>
            <a:custGeom>
              <a:avLst/>
              <a:gdLst/>
              <a:ahLst/>
              <a:cxnLst/>
              <a:rect l="l" t="t" r="r" b="b"/>
              <a:pathLst>
                <a:path w="1710" h="7615" extrusionOk="0">
                  <a:moveTo>
                    <a:pt x="1117" y="0"/>
                  </a:moveTo>
                  <a:lnTo>
                    <a:pt x="1117" y="3444"/>
                  </a:lnTo>
                  <a:lnTo>
                    <a:pt x="137" y="3444"/>
                  </a:lnTo>
                  <a:lnTo>
                    <a:pt x="1" y="3448"/>
                  </a:lnTo>
                  <a:lnTo>
                    <a:pt x="146" y="7615"/>
                  </a:lnTo>
                  <a:lnTo>
                    <a:pt x="199" y="7615"/>
                  </a:lnTo>
                  <a:lnTo>
                    <a:pt x="137" y="4718"/>
                  </a:lnTo>
                  <a:lnTo>
                    <a:pt x="1709" y="4718"/>
                  </a:lnTo>
                  <a:lnTo>
                    <a:pt x="17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56;p64">
              <a:extLst>
                <a:ext uri="{FF2B5EF4-FFF2-40B4-BE49-F238E27FC236}">
                  <a16:creationId xmlns:a16="http://schemas.microsoft.com/office/drawing/2014/main" id="{60C92E24-6788-614C-B828-C8E8AE4C19A4}"/>
                </a:ext>
              </a:extLst>
            </p:cNvPr>
            <p:cNvSpPr/>
            <p:nvPr/>
          </p:nvSpPr>
          <p:spPr>
            <a:xfrm>
              <a:off x="9988750" y="3377875"/>
              <a:ext cx="40125" cy="117950"/>
            </a:xfrm>
            <a:custGeom>
              <a:avLst/>
              <a:gdLst/>
              <a:ahLst/>
              <a:cxnLst/>
              <a:rect l="l" t="t" r="r" b="b"/>
              <a:pathLst>
                <a:path w="1605" h="4718" extrusionOk="0">
                  <a:moveTo>
                    <a:pt x="0" y="0"/>
                  </a:moveTo>
                  <a:lnTo>
                    <a:pt x="0" y="4718"/>
                  </a:lnTo>
                  <a:lnTo>
                    <a:pt x="1578" y="4718"/>
                  </a:lnTo>
                  <a:lnTo>
                    <a:pt x="1605" y="3439"/>
                  </a:lnTo>
                  <a:lnTo>
                    <a:pt x="592" y="3439"/>
                  </a:lnTo>
                  <a:lnTo>
                    <a:pt x="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57;p64">
              <a:extLst>
                <a:ext uri="{FF2B5EF4-FFF2-40B4-BE49-F238E27FC236}">
                  <a16:creationId xmlns:a16="http://schemas.microsoft.com/office/drawing/2014/main" id="{4433D262-020C-194C-8254-49927CE2AB2A}"/>
                </a:ext>
              </a:extLst>
            </p:cNvPr>
            <p:cNvSpPr/>
            <p:nvPr/>
          </p:nvSpPr>
          <p:spPr>
            <a:xfrm>
              <a:off x="10018975" y="3619075"/>
              <a:ext cx="311875" cy="330600"/>
            </a:xfrm>
            <a:custGeom>
              <a:avLst/>
              <a:gdLst/>
              <a:ahLst/>
              <a:cxnLst/>
              <a:rect l="l" t="t" r="r" b="b"/>
              <a:pathLst>
                <a:path w="12475" h="13224" extrusionOk="0">
                  <a:moveTo>
                    <a:pt x="1304" y="1762"/>
                  </a:moveTo>
                  <a:lnTo>
                    <a:pt x="4422" y="1764"/>
                  </a:lnTo>
                  <a:cubicBezTo>
                    <a:pt x="6402" y="1764"/>
                    <a:pt x="8001" y="3368"/>
                    <a:pt x="8001" y="5342"/>
                  </a:cubicBezTo>
                  <a:lnTo>
                    <a:pt x="8001" y="7027"/>
                  </a:lnTo>
                  <a:lnTo>
                    <a:pt x="3911" y="7027"/>
                  </a:lnTo>
                  <a:cubicBezTo>
                    <a:pt x="2470" y="7027"/>
                    <a:pt x="1304" y="5861"/>
                    <a:pt x="1304" y="4424"/>
                  </a:cubicBezTo>
                  <a:lnTo>
                    <a:pt x="1304" y="1762"/>
                  </a:lnTo>
                  <a:close/>
                  <a:moveTo>
                    <a:pt x="5954" y="8862"/>
                  </a:moveTo>
                  <a:cubicBezTo>
                    <a:pt x="7289" y="8862"/>
                    <a:pt x="8372" y="9945"/>
                    <a:pt x="8372" y="11280"/>
                  </a:cubicBezTo>
                  <a:lnTo>
                    <a:pt x="8372" y="11343"/>
                  </a:lnTo>
                  <a:lnTo>
                    <a:pt x="1833" y="11343"/>
                  </a:lnTo>
                  <a:lnTo>
                    <a:pt x="1833" y="8862"/>
                  </a:lnTo>
                  <a:close/>
                  <a:moveTo>
                    <a:pt x="255" y="1"/>
                  </a:moveTo>
                  <a:lnTo>
                    <a:pt x="34" y="10064"/>
                  </a:lnTo>
                  <a:cubicBezTo>
                    <a:pt x="1" y="11577"/>
                    <a:pt x="1045" y="12902"/>
                    <a:pt x="2524" y="13224"/>
                  </a:cubicBezTo>
                  <a:lnTo>
                    <a:pt x="12474" y="13224"/>
                  </a:lnTo>
                  <a:cubicBezTo>
                    <a:pt x="11759" y="12826"/>
                    <a:pt x="11282" y="12104"/>
                    <a:pt x="11196" y="11289"/>
                  </a:cubicBezTo>
                  <a:lnTo>
                    <a:pt x="10279" y="2748"/>
                  </a:lnTo>
                  <a:cubicBezTo>
                    <a:pt x="10139" y="1440"/>
                    <a:pt x="11025" y="245"/>
                    <a:pt x="12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58;p64">
              <a:extLst>
                <a:ext uri="{FF2B5EF4-FFF2-40B4-BE49-F238E27FC236}">
                  <a16:creationId xmlns:a16="http://schemas.microsoft.com/office/drawing/2014/main" id="{134B316A-0B40-EF46-BF67-A6C192DF1F0E}"/>
                </a:ext>
              </a:extLst>
            </p:cNvPr>
            <p:cNvSpPr/>
            <p:nvPr/>
          </p:nvSpPr>
          <p:spPr>
            <a:xfrm>
              <a:off x="10274850" y="3619075"/>
              <a:ext cx="697375" cy="330600"/>
            </a:xfrm>
            <a:custGeom>
              <a:avLst/>
              <a:gdLst/>
              <a:ahLst/>
              <a:cxnLst/>
              <a:rect l="l" t="t" r="r" b="b"/>
              <a:pathLst>
                <a:path w="27895" h="13224" extrusionOk="0">
                  <a:moveTo>
                    <a:pt x="25362" y="859"/>
                  </a:moveTo>
                  <a:cubicBezTo>
                    <a:pt x="26278" y="859"/>
                    <a:pt x="27009" y="1624"/>
                    <a:pt x="26968" y="2540"/>
                  </a:cubicBezTo>
                  <a:cubicBezTo>
                    <a:pt x="26968" y="2576"/>
                    <a:pt x="26967" y="2613"/>
                    <a:pt x="26963" y="2649"/>
                  </a:cubicBezTo>
                  <a:lnTo>
                    <a:pt x="26927" y="2992"/>
                  </a:lnTo>
                  <a:lnTo>
                    <a:pt x="26796" y="4207"/>
                  </a:lnTo>
                  <a:lnTo>
                    <a:pt x="26747" y="4659"/>
                  </a:lnTo>
                  <a:lnTo>
                    <a:pt x="26611" y="5934"/>
                  </a:lnTo>
                  <a:lnTo>
                    <a:pt x="26565" y="6386"/>
                  </a:lnTo>
                  <a:lnTo>
                    <a:pt x="26434" y="7606"/>
                  </a:lnTo>
                  <a:lnTo>
                    <a:pt x="26385" y="8058"/>
                  </a:lnTo>
                  <a:lnTo>
                    <a:pt x="26244" y="9360"/>
                  </a:lnTo>
                  <a:lnTo>
                    <a:pt x="26199" y="9811"/>
                  </a:lnTo>
                  <a:lnTo>
                    <a:pt x="26069" y="11027"/>
                  </a:lnTo>
                  <a:lnTo>
                    <a:pt x="26050" y="11194"/>
                  </a:lnTo>
                  <a:cubicBezTo>
                    <a:pt x="26042" y="11290"/>
                    <a:pt x="26024" y="11386"/>
                    <a:pt x="25996" y="11479"/>
                  </a:cubicBezTo>
                  <a:cubicBezTo>
                    <a:pt x="25793" y="12167"/>
                    <a:pt x="25161" y="12640"/>
                    <a:pt x="24444" y="12640"/>
                  </a:cubicBezTo>
                  <a:cubicBezTo>
                    <a:pt x="24443" y="12640"/>
                    <a:pt x="24442" y="12640"/>
                    <a:pt x="24441" y="12640"/>
                  </a:cubicBezTo>
                  <a:lnTo>
                    <a:pt x="3465" y="12640"/>
                  </a:lnTo>
                  <a:cubicBezTo>
                    <a:pt x="2737" y="12640"/>
                    <a:pt x="2113" y="12156"/>
                    <a:pt x="1910" y="11479"/>
                  </a:cubicBezTo>
                  <a:cubicBezTo>
                    <a:pt x="1885" y="11386"/>
                    <a:pt x="1866" y="11290"/>
                    <a:pt x="1856" y="11194"/>
                  </a:cubicBezTo>
                  <a:lnTo>
                    <a:pt x="1837" y="11027"/>
                  </a:lnTo>
                  <a:lnTo>
                    <a:pt x="1707" y="9811"/>
                  </a:lnTo>
                  <a:lnTo>
                    <a:pt x="1662" y="9360"/>
                  </a:lnTo>
                  <a:lnTo>
                    <a:pt x="1521" y="8058"/>
                  </a:lnTo>
                  <a:lnTo>
                    <a:pt x="1472" y="7606"/>
                  </a:lnTo>
                  <a:lnTo>
                    <a:pt x="1341" y="6386"/>
                  </a:lnTo>
                  <a:lnTo>
                    <a:pt x="1295" y="5934"/>
                  </a:lnTo>
                  <a:lnTo>
                    <a:pt x="1159" y="4659"/>
                  </a:lnTo>
                  <a:lnTo>
                    <a:pt x="1110" y="4207"/>
                  </a:lnTo>
                  <a:lnTo>
                    <a:pt x="978" y="2992"/>
                  </a:lnTo>
                  <a:lnTo>
                    <a:pt x="943" y="2649"/>
                  </a:lnTo>
                  <a:cubicBezTo>
                    <a:pt x="938" y="2613"/>
                    <a:pt x="936" y="2576"/>
                    <a:pt x="938" y="2540"/>
                  </a:cubicBezTo>
                  <a:cubicBezTo>
                    <a:pt x="920" y="2120"/>
                    <a:pt x="1067" y="1709"/>
                    <a:pt x="1348" y="1397"/>
                  </a:cubicBezTo>
                  <a:cubicBezTo>
                    <a:pt x="1656" y="1057"/>
                    <a:pt x="2092" y="862"/>
                    <a:pt x="2551" y="859"/>
                  </a:cubicBezTo>
                  <a:lnTo>
                    <a:pt x="25355" y="859"/>
                  </a:lnTo>
                  <a:cubicBezTo>
                    <a:pt x="25358" y="859"/>
                    <a:pt x="25360" y="859"/>
                    <a:pt x="25362" y="859"/>
                  </a:cubicBezTo>
                  <a:close/>
                  <a:moveTo>
                    <a:pt x="2082" y="1"/>
                  </a:moveTo>
                  <a:cubicBezTo>
                    <a:pt x="867" y="228"/>
                    <a:pt x="0" y="1306"/>
                    <a:pt x="34" y="2540"/>
                  </a:cubicBezTo>
                  <a:cubicBezTo>
                    <a:pt x="31" y="2609"/>
                    <a:pt x="34" y="2679"/>
                    <a:pt x="44" y="2748"/>
                  </a:cubicBezTo>
                  <a:lnTo>
                    <a:pt x="71" y="2992"/>
                  </a:lnTo>
                  <a:lnTo>
                    <a:pt x="201" y="4207"/>
                  </a:lnTo>
                  <a:lnTo>
                    <a:pt x="247" y="4659"/>
                  </a:lnTo>
                  <a:lnTo>
                    <a:pt x="388" y="5934"/>
                  </a:lnTo>
                  <a:lnTo>
                    <a:pt x="433" y="6386"/>
                  </a:lnTo>
                  <a:lnTo>
                    <a:pt x="564" y="7606"/>
                  </a:lnTo>
                  <a:lnTo>
                    <a:pt x="613" y="8058"/>
                  </a:lnTo>
                  <a:lnTo>
                    <a:pt x="754" y="9360"/>
                  </a:lnTo>
                  <a:lnTo>
                    <a:pt x="803" y="9811"/>
                  </a:lnTo>
                  <a:lnTo>
                    <a:pt x="934" y="11027"/>
                  </a:lnTo>
                  <a:lnTo>
                    <a:pt x="962" y="11289"/>
                  </a:lnTo>
                  <a:cubicBezTo>
                    <a:pt x="970" y="11353"/>
                    <a:pt x="980" y="11416"/>
                    <a:pt x="989" y="11479"/>
                  </a:cubicBezTo>
                  <a:cubicBezTo>
                    <a:pt x="1125" y="12217"/>
                    <a:pt x="1584" y="12857"/>
                    <a:pt x="2241" y="13224"/>
                  </a:cubicBezTo>
                  <a:lnTo>
                    <a:pt x="25667" y="13224"/>
                  </a:lnTo>
                  <a:cubicBezTo>
                    <a:pt x="26325" y="12859"/>
                    <a:pt x="26787" y="12219"/>
                    <a:pt x="26924" y="11479"/>
                  </a:cubicBezTo>
                  <a:cubicBezTo>
                    <a:pt x="26932" y="11416"/>
                    <a:pt x="26942" y="11353"/>
                    <a:pt x="26950" y="11289"/>
                  </a:cubicBezTo>
                  <a:lnTo>
                    <a:pt x="26978" y="11027"/>
                  </a:lnTo>
                  <a:lnTo>
                    <a:pt x="27109" y="9811"/>
                  </a:lnTo>
                  <a:lnTo>
                    <a:pt x="27158" y="9360"/>
                  </a:lnTo>
                  <a:lnTo>
                    <a:pt x="27294" y="8058"/>
                  </a:lnTo>
                  <a:lnTo>
                    <a:pt x="27344" y="7606"/>
                  </a:lnTo>
                  <a:lnTo>
                    <a:pt x="27474" y="6386"/>
                  </a:lnTo>
                  <a:lnTo>
                    <a:pt x="27525" y="5934"/>
                  </a:lnTo>
                  <a:lnTo>
                    <a:pt x="27661" y="4659"/>
                  </a:lnTo>
                  <a:lnTo>
                    <a:pt x="27707" y="4207"/>
                  </a:lnTo>
                  <a:lnTo>
                    <a:pt x="27838" y="2992"/>
                  </a:lnTo>
                  <a:lnTo>
                    <a:pt x="27864" y="2748"/>
                  </a:lnTo>
                  <a:cubicBezTo>
                    <a:pt x="27874" y="2679"/>
                    <a:pt x="27878" y="2609"/>
                    <a:pt x="27874" y="2540"/>
                  </a:cubicBezTo>
                  <a:cubicBezTo>
                    <a:pt x="27895" y="1904"/>
                    <a:pt x="27665" y="1274"/>
                    <a:pt x="27230" y="791"/>
                  </a:cubicBezTo>
                  <a:cubicBezTo>
                    <a:pt x="26861" y="382"/>
                    <a:pt x="26367" y="105"/>
                    <a:pt x="25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59;p64">
              <a:extLst>
                <a:ext uri="{FF2B5EF4-FFF2-40B4-BE49-F238E27FC236}">
                  <a16:creationId xmlns:a16="http://schemas.microsoft.com/office/drawing/2014/main" id="{387AFB1F-F362-C74A-8CA6-A0CFADDFA14B}"/>
                </a:ext>
              </a:extLst>
            </p:cNvPr>
            <p:cNvSpPr/>
            <p:nvPr/>
          </p:nvSpPr>
          <p:spPr>
            <a:xfrm>
              <a:off x="10295925" y="3640550"/>
              <a:ext cx="655625" cy="294525"/>
            </a:xfrm>
            <a:custGeom>
              <a:avLst/>
              <a:gdLst/>
              <a:ahLst/>
              <a:cxnLst/>
              <a:rect l="l" t="t" r="r" b="b"/>
              <a:pathLst>
                <a:path w="26225" h="11781" extrusionOk="0">
                  <a:moveTo>
                    <a:pt x="24517" y="0"/>
                  </a:moveTo>
                  <a:cubicBezTo>
                    <a:pt x="24515" y="0"/>
                    <a:pt x="24514" y="0"/>
                    <a:pt x="24512" y="0"/>
                  </a:cubicBezTo>
                  <a:lnTo>
                    <a:pt x="1709" y="0"/>
                  </a:lnTo>
                  <a:cubicBezTo>
                    <a:pt x="749" y="3"/>
                    <a:pt x="0" y="834"/>
                    <a:pt x="101" y="1790"/>
                  </a:cubicBezTo>
                  <a:lnTo>
                    <a:pt x="1013" y="10335"/>
                  </a:lnTo>
                  <a:cubicBezTo>
                    <a:pt x="1101" y="11157"/>
                    <a:pt x="1795" y="11780"/>
                    <a:pt x="2622" y="11781"/>
                  </a:cubicBezTo>
                  <a:lnTo>
                    <a:pt x="23599" y="11781"/>
                  </a:lnTo>
                  <a:cubicBezTo>
                    <a:pt x="23601" y="11781"/>
                    <a:pt x="23603" y="11781"/>
                    <a:pt x="23604" y="11781"/>
                  </a:cubicBezTo>
                  <a:cubicBezTo>
                    <a:pt x="24430" y="11781"/>
                    <a:pt x="25123" y="11157"/>
                    <a:pt x="25207" y="10335"/>
                  </a:cubicBezTo>
                  <a:lnTo>
                    <a:pt x="26120" y="1790"/>
                  </a:lnTo>
                  <a:cubicBezTo>
                    <a:pt x="26224" y="835"/>
                    <a:pt x="25476" y="0"/>
                    <a:pt x="24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0;p64">
              <a:extLst>
                <a:ext uri="{FF2B5EF4-FFF2-40B4-BE49-F238E27FC236}">
                  <a16:creationId xmlns:a16="http://schemas.microsoft.com/office/drawing/2014/main" id="{F499BE96-09F4-C242-A149-E616F90D8736}"/>
                </a:ext>
              </a:extLst>
            </p:cNvPr>
            <p:cNvSpPr/>
            <p:nvPr/>
          </p:nvSpPr>
          <p:spPr>
            <a:xfrm>
              <a:off x="10916500" y="3619075"/>
              <a:ext cx="325100" cy="330600"/>
            </a:xfrm>
            <a:custGeom>
              <a:avLst/>
              <a:gdLst/>
              <a:ahLst/>
              <a:cxnLst/>
              <a:rect l="l" t="t" r="r" b="b"/>
              <a:pathLst>
                <a:path w="13004" h="13224" extrusionOk="0">
                  <a:moveTo>
                    <a:pt x="11629" y="1311"/>
                  </a:moveTo>
                  <a:lnTo>
                    <a:pt x="11629" y="2996"/>
                  </a:lnTo>
                  <a:cubicBezTo>
                    <a:pt x="11630" y="4973"/>
                    <a:pt x="10028" y="6576"/>
                    <a:pt x="8052" y="6576"/>
                  </a:cubicBezTo>
                  <a:cubicBezTo>
                    <a:pt x="8051" y="6576"/>
                    <a:pt x="8050" y="6576"/>
                    <a:pt x="8049" y="6576"/>
                  </a:cubicBezTo>
                  <a:lnTo>
                    <a:pt x="4931" y="6576"/>
                  </a:lnTo>
                  <a:lnTo>
                    <a:pt x="4931" y="3918"/>
                  </a:lnTo>
                  <a:cubicBezTo>
                    <a:pt x="4931" y="2477"/>
                    <a:pt x="6102" y="1311"/>
                    <a:pt x="7538" y="1311"/>
                  </a:cubicBezTo>
                  <a:close/>
                  <a:moveTo>
                    <a:pt x="7103" y="8840"/>
                  </a:moveTo>
                  <a:cubicBezTo>
                    <a:pt x="7103" y="8840"/>
                    <a:pt x="7104" y="8840"/>
                    <a:pt x="7105" y="8840"/>
                  </a:cubicBezTo>
                  <a:lnTo>
                    <a:pt x="11227" y="8840"/>
                  </a:lnTo>
                  <a:lnTo>
                    <a:pt x="11227" y="11320"/>
                  </a:lnTo>
                  <a:lnTo>
                    <a:pt x="4687" y="11321"/>
                  </a:lnTo>
                  <a:lnTo>
                    <a:pt x="4687" y="11258"/>
                  </a:lnTo>
                  <a:cubicBezTo>
                    <a:pt x="4687" y="9923"/>
                    <a:pt x="5768" y="8840"/>
                    <a:pt x="7103" y="8840"/>
                  </a:cubicBezTo>
                  <a:close/>
                  <a:moveTo>
                    <a:pt x="159" y="1"/>
                  </a:moveTo>
                  <a:cubicBezTo>
                    <a:pt x="1451" y="245"/>
                    <a:pt x="2338" y="1440"/>
                    <a:pt x="2197" y="2748"/>
                  </a:cubicBezTo>
                  <a:lnTo>
                    <a:pt x="1284" y="11289"/>
                  </a:lnTo>
                  <a:cubicBezTo>
                    <a:pt x="1199" y="12105"/>
                    <a:pt x="720" y="12828"/>
                    <a:pt x="1" y="13224"/>
                  </a:cubicBezTo>
                  <a:lnTo>
                    <a:pt x="11037" y="13224"/>
                  </a:lnTo>
                  <a:cubicBezTo>
                    <a:pt x="12199" y="12940"/>
                    <a:pt x="13003" y="11880"/>
                    <a:pt x="12962" y="10683"/>
                  </a:cubicBezTo>
                  <a:lnTo>
                    <a:pt x="125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1;p64">
              <a:extLst>
                <a:ext uri="{FF2B5EF4-FFF2-40B4-BE49-F238E27FC236}">
                  <a16:creationId xmlns:a16="http://schemas.microsoft.com/office/drawing/2014/main" id="{E1919F60-77B9-614B-853E-8C903B3B5719}"/>
                </a:ext>
              </a:extLst>
            </p:cNvPr>
            <p:cNvSpPr/>
            <p:nvPr/>
          </p:nvSpPr>
          <p:spPr>
            <a:xfrm>
              <a:off x="11245225" y="3110675"/>
              <a:ext cx="120425" cy="247450"/>
            </a:xfrm>
            <a:custGeom>
              <a:avLst/>
              <a:gdLst/>
              <a:ahLst/>
              <a:cxnLst/>
              <a:rect l="l" t="t" r="r" b="b"/>
              <a:pathLst>
                <a:path w="4817" h="9898" extrusionOk="0">
                  <a:moveTo>
                    <a:pt x="314" y="1"/>
                  </a:moveTo>
                  <a:cubicBezTo>
                    <a:pt x="142" y="1"/>
                    <a:pt x="3" y="140"/>
                    <a:pt x="2" y="312"/>
                  </a:cubicBezTo>
                  <a:lnTo>
                    <a:pt x="2" y="9581"/>
                  </a:lnTo>
                  <a:cubicBezTo>
                    <a:pt x="1" y="9755"/>
                    <a:pt x="141" y="9896"/>
                    <a:pt x="314" y="9897"/>
                  </a:cubicBezTo>
                  <a:lnTo>
                    <a:pt x="906" y="9897"/>
                  </a:lnTo>
                  <a:lnTo>
                    <a:pt x="906" y="9080"/>
                  </a:lnTo>
                  <a:lnTo>
                    <a:pt x="3224" y="9080"/>
                  </a:lnTo>
                  <a:lnTo>
                    <a:pt x="3224" y="9897"/>
                  </a:lnTo>
                  <a:lnTo>
                    <a:pt x="4504" y="9897"/>
                  </a:lnTo>
                  <a:cubicBezTo>
                    <a:pt x="4677" y="9896"/>
                    <a:pt x="4816" y="9755"/>
                    <a:pt x="4815" y="9581"/>
                  </a:cubicBezTo>
                  <a:lnTo>
                    <a:pt x="4815" y="312"/>
                  </a:lnTo>
                  <a:cubicBezTo>
                    <a:pt x="4815" y="140"/>
                    <a:pt x="4676" y="1"/>
                    <a:pt x="45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62;p64">
              <a:extLst>
                <a:ext uri="{FF2B5EF4-FFF2-40B4-BE49-F238E27FC236}">
                  <a16:creationId xmlns:a16="http://schemas.microsoft.com/office/drawing/2014/main" id="{B9C199D5-F0D9-8947-AD39-E2469469109E}"/>
                </a:ext>
              </a:extLst>
            </p:cNvPr>
            <p:cNvSpPr/>
            <p:nvPr/>
          </p:nvSpPr>
          <p:spPr>
            <a:xfrm>
              <a:off x="11228550" y="3358100"/>
              <a:ext cx="97300" cy="190375"/>
            </a:xfrm>
            <a:custGeom>
              <a:avLst/>
              <a:gdLst/>
              <a:ahLst/>
              <a:cxnLst/>
              <a:rect l="l" t="t" r="r" b="b"/>
              <a:pathLst>
                <a:path w="3892" h="7615" extrusionOk="0">
                  <a:moveTo>
                    <a:pt x="1573" y="0"/>
                  </a:moveTo>
                  <a:lnTo>
                    <a:pt x="1573" y="4718"/>
                  </a:lnTo>
                  <a:lnTo>
                    <a:pt x="1" y="4718"/>
                  </a:lnTo>
                  <a:lnTo>
                    <a:pt x="63" y="7615"/>
                  </a:lnTo>
                  <a:lnTo>
                    <a:pt x="2826" y="6643"/>
                  </a:lnTo>
                  <a:lnTo>
                    <a:pt x="2826" y="2594"/>
                  </a:lnTo>
                  <a:lnTo>
                    <a:pt x="3891" y="1185"/>
                  </a:lnTo>
                  <a:lnTo>
                    <a:pt x="38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63;p64">
              <a:extLst>
                <a:ext uri="{FF2B5EF4-FFF2-40B4-BE49-F238E27FC236}">
                  <a16:creationId xmlns:a16="http://schemas.microsoft.com/office/drawing/2014/main" id="{ABD020C6-5640-7B49-A792-402836476AC4}"/>
                </a:ext>
              </a:extLst>
            </p:cNvPr>
            <p:cNvSpPr/>
            <p:nvPr/>
          </p:nvSpPr>
          <p:spPr>
            <a:xfrm>
              <a:off x="11267875" y="3337625"/>
              <a:ext cx="57975" cy="20500"/>
            </a:xfrm>
            <a:custGeom>
              <a:avLst/>
              <a:gdLst/>
              <a:ahLst/>
              <a:cxnLst/>
              <a:rect l="l" t="t" r="r" b="b"/>
              <a:pathLst>
                <a:path w="2319" h="820" extrusionOk="0">
                  <a:moveTo>
                    <a:pt x="0" y="1"/>
                  </a:moveTo>
                  <a:lnTo>
                    <a:pt x="0" y="819"/>
                  </a:lnTo>
                  <a:lnTo>
                    <a:pt x="2318" y="819"/>
                  </a:lnTo>
                  <a:lnTo>
                    <a:pt x="2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64;p64">
              <a:extLst>
                <a:ext uri="{FF2B5EF4-FFF2-40B4-BE49-F238E27FC236}">
                  <a16:creationId xmlns:a16="http://schemas.microsoft.com/office/drawing/2014/main" id="{CF7B3541-7F63-7648-87E2-B32DEB954DC4}"/>
                </a:ext>
              </a:extLst>
            </p:cNvPr>
            <p:cNvSpPr/>
            <p:nvPr/>
          </p:nvSpPr>
          <p:spPr>
            <a:xfrm>
              <a:off x="10852000" y="3949625"/>
              <a:ext cx="413075" cy="102275"/>
            </a:xfrm>
            <a:custGeom>
              <a:avLst/>
              <a:gdLst/>
              <a:ahLst/>
              <a:cxnLst/>
              <a:rect l="l" t="t" r="r" b="b"/>
              <a:pathLst>
                <a:path w="16523" h="4091" extrusionOk="0">
                  <a:moveTo>
                    <a:pt x="13617" y="0"/>
                  </a:moveTo>
                  <a:cubicBezTo>
                    <a:pt x="13426" y="49"/>
                    <a:pt x="13230" y="73"/>
                    <a:pt x="13034" y="73"/>
                  </a:cubicBezTo>
                  <a:cubicBezTo>
                    <a:pt x="13029" y="73"/>
                    <a:pt x="13025" y="73"/>
                    <a:pt x="13020" y="73"/>
                  </a:cubicBezTo>
                  <a:lnTo>
                    <a:pt x="2441" y="73"/>
                  </a:lnTo>
                  <a:cubicBezTo>
                    <a:pt x="2108" y="236"/>
                    <a:pt x="1742" y="321"/>
                    <a:pt x="1372" y="321"/>
                  </a:cubicBezTo>
                  <a:cubicBezTo>
                    <a:pt x="1367" y="321"/>
                    <a:pt x="1362" y="321"/>
                    <a:pt x="1356" y="321"/>
                  </a:cubicBezTo>
                  <a:lnTo>
                    <a:pt x="0" y="321"/>
                  </a:lnTo>
                  <a:lnTo>
                    <a:pt x="0" y="1641"/>
                  </a:lnTo>
                  <a:cubicBezTo>
                    <a:pt x="439" y="1647"/>
                    <a:pt x="790" y="2003"/>
                    <a:pt x="790" y="2440"/>
                  </a:cubicBezTo>
                  <a:cubicBezTo>
                    <a:pt x="790" y="2879"/>
                    <a:pt x="439" y="3235"/>
                    <a:pt x="0" y="3241"/>
                  </a:cubicBezTo>
                  <a:lnTo>
                    <a:pt x="0" y="4091"/>
                  </a:lnTo>
                  <a:lnTo>
                    <a:pt x="16523" y="4091"/>
                  </a:lnTo>
                  <a:lnTo>
                    <a:pt x="16523" y="1506"/>
                  </a:lnTo>
                  <a:cubicBezTo>
                    <a:pt x="16523" y="679"/>
                    <a:pt x="15845" y="2"/>
                    <a:pt x="150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65;p64">
              <a:extLst>
                <a:ext uri="{FF2B5EF4-FFF2-40B4-BE49-F238E27FC236}">
                  <a16:creationId xmlns:a16="http://schemas.microsoft.com/office/drawing/2014/main" id="{A3462DDC-0138-9544-B8E1-A114D039EA07}"/>
                </a:ext>
              </a:extLst>
            </p:cNvPr>
            <p:cNvSpPr/>
            <p:nvPr/>
          </p:nvSpPr>
          <p:spPr>
            <a:xfrm>
              <a:off x="11206300" y="2903375"/>
              <a:ext cx="58775" cy="137075"/>
            </a:xfrm>
            <a:custGeom>
              <a:avLst/>
              <a:gdLst/>
              <a:ahLst/>
              <a:cxnLst/>
              <a:rect l="l" t="t" r="r" b="b"/>
              <a:pathLst>
                <a:path w="2351" h="5483" extrusionOk="0">
                  <a:moveTo>
                    <a:pt x="1205" y="1"/>
                  </a:moveTo>
                  <a:cubicBezTo>
                    <a:pt x="1204" y="1"/>
                    <a:pt x="1204" y="1"/>
                    <a:pt x="1203" y="1"/>
                  </a:cubicBezTo>
                  <a:lnTo>
                    <a:pt x="1" y="1"/>
                  </a:lnTo>
                  <a:lnTo>
                    <a:pt x="191" y="5482"/>
                  </a:lnTo>
                  <a:lnTo>
                    <a:pt x="1203" y="5482"/>
                  </a:lnTo>
                  <a:cubicBezTo>
                    <a:pt x="1830" y="5482"/>
                    <a:pt x="2351" y="4966"/>
                    <a:pt x="2351" y="4334"/>
                  </a:cubicBezTo>
                  <a:lnTo>
                    <a:pt x="2351" y="1147"/>
                  </a:lnTo>
                  <a:cubicBezTo>
                    <a:pt x="2351" y="516"/>
                    <a:pt x="1831" y="1"/>
                    <a:pt x="1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66;p64">
              <a:extLst>
                <a:ext uri="{FF2B5EF4-FFF2-40B4-BE49-F238E27FC236}">
                  <a16:creationId xmlns:a16="http://schemas.microsoft.com/office/drawing/2014/main" id="{B56838A7-E8D5-6A42-AA05-081CCCE38120}"/>
                </a:ext>
              </a:extLst>
            </p:cNvPr>
            <p:cNvSpPr/>
            <p:nvPr/>
          </p:nvSpPr>
          <p:spPr>
            <a:xfrm>
              <a:off x="11081225" y="3348825"/>
              <a:ext cx="150075" cy="270275"/>
            </a:xfrm>
            <a:custGeom>
              <a:avLst/>
              <a:gdLst/>
              <a:ahLst/>
              <a:cxnLst/>
              <a:rect l="l" t="t" r="r" b="b"/>
              <a:pathLst>
                <a:path w="6003" h="10811" extrusionOk="0">
                  <a:moveTo>
                    <a:pt x="5622" y="1"/>
                  </a:moveTo>
                  <a:lnTo>
                    <a:pt x="5424" y="9"/>
                  </a:lnTo>
                  <a:cubicBezTo>
                    <a:pt x="5424" y="9"/>
                    <a:pt x="4281" y="1013"/>
                    <a:pt x="2685" y="2021"/>
                  </a:cubicBezTo>
                  <a:lnTo>
                    <a:pt x="2685" y="6255"/>
                  </a:lnTo>
                  <a:lnTo>
                    <a:pt x="0" y="10652"/>
                  </a:lnTo>
                  <a:lnTo>
                    <a:pt x="0" y="10811"/>
                  </a:lnTo>
                  <a:lnTo>
                    <a:pt x="6003" y="10811"/>
                  </a:lnTo>
                  <a:lnTo>
                    <a:pt x="5903" y="7986"/>
                  </a:lnTo>
                  <a:lnTo>
                    <a:pt x="5759" y="3819"/>
                  </a:lnTo>
                  <a:lnTo>
                    <a:pt x="56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67;p64">
              <a:extLst>
                <a:ext uri="{FF2B5EF4-FFF2-40B4-BE49-F238E27FC236}">
                  <a16:creationId xmlns:a16="http://schemas.microsoft.com/office/drawing/2014/main" id="{0A15CD18-229A-C445-8E2E-543B71041B4D}"/>
                </a:ext>
              </a:extLst>
            </p:cNvPr>
            <p:cNvSpPr/>
            <p:nvPr/>
          </p:nvSpPr>
          <p:spPr>
            <a:xfrm>
              <a:off x="10623675" y="3040400"/>
              <a:ext cx="598125" cy="358950"/>
            </a:xfrm>
            <a:custGeom>
              <a:avLst/>
              <a:gdLst/>
              <a:ahLst/>
              <a:cxnLst/>
              <a:rect l="l" t="t" r="r" b="b"/>
              <a:pathLst>
                <a:path w="23925" h="14358" extrusionOk="0">
                  <a:moveTo>
                    <a:pt x="1" y="0"/>
                  </a:moveTo>
                  <a:lnTo>
                    <a:pt x="1" y="14158"/>
                  </a:lnTo>
                  <a:lnTo>
                    <a:pt x="20987" y="14158"/>
                  </a:lnTo>
                  <a:lnTo>
                    <a:pt x="20987" y="14358"/>
                  </a:lnTo>
                  <a:cubicBezTo>
                    <a:pt x="22583" y="13349"/>
                    <a:pt x="23726" y="12346"/>
                    <a:pt x="23726" y="12346"/>
                  </a:cubicBezTo>
                  <a:lnTo>
                    <a:pt x="23924" y="12337"/>
                  </a:lnTo>
                  <a:lnTo>
                    <a:pt x="234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68;p64">
              <a:extLst>
                <a:ext uri="{FF2B5EF4-FFF2-40B4-BE49-F238E27FC236}">
                  <a16:creationId xmlns:a16="http://schemas.microsoft.com/office/drawing/2014/main" id="{6ACA5B4A-1B20-B848-905F-61A6C3260BA7}"/>
                </a:ext>
              </a:extLst>
            </p:cNvPr>
            <p:cNvSpPr/>
            <p:nvPr/>
          </p:nvSpPr>
          <p:spPr>
            <a:xfrm>
              <a:off x="10038250" y="2903350"/>
              <a:ext cx="1172825" cy="137075"/>
            </a:xfrm>
            <a:custGeom>
              <a:avLst/>
              <a:gdLst/>
              <a:ahLst/>
              <a:cxnLst/>
              <a:rect l="l" t="t" r="r" b="b"/>
              <a:pathLst>
                <a:path w="46913" h="5483" extrusionOk="0">
                  <a:moveTo>
                    <a:pt x="8736" y="3048"/>
                  </a:moveTo>
                  <a:lnTo>
                    <a:pt x="8736" y="4471"/>
                  </a:lnTo>
                  <a:lnTo>
                    <a:pt x="1911" y="4471"/>
                  </a:lnTo>
                  <a:lnTo>
                    <a:pt x="1911" y="3048"/>
                  </a:lnTo>
                  <a:close/>
                  <a:moveTo>
                    <a:pt x="44481" y="3048"/>
                  </a:moveTo>
                  <a:lnTo>
                    <a:pt x="44481" y="4471"/>
                  </a:lnTo>
                  <a:lnTo>
                    <a:pt x="37658" y="4471"/>
                  </a:lnTo>
                  <a:lnTo>
                    <a:pt x="37658" y="3048"/>
                  </a:lnTo>
                  <a:close/>
                  <a:moveTo>
                    <a:pt x="122" y="0"/>
                  </a:moveTo>
                  <a:lnTo>
                    <a:pt x="0" y="5478"/>
                  </a:lnTo>
                  <a:cubicBezTo>
                    <a:pt x="17" y="5481"/>
                    <a:pt x="35" y="5483"/>
                    <a:pt x="53" y="5483"/>
                  </a:cubicBezTo>
                  <a:cubicBezTo>
                    <a:pt x="59" y="5483"/>
                    <a:pt x="65" y="5482"/>
                    <a:pt x="72" y="5482"/>
                  </a:cubicBezTo>
                  <a:lnTo>
                    <a:pt x="46913" y="5482"/>
                  </a:lnTo>
                  <a:lnTo>
                    <a:pt x="467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69;p64">
              <a:extLst>
                <a:ext uri="{FF2B5EF4-FFF2-40B4-BE49-F238E27FC236}">
                  <a16:creationId xmlns:a16="http://schemas.microsoft.com/office/drawing/2014/main" id="{3818DE17-AFC7-D342-8EAC-79C70A212F41}"/>
                </a:ext>
              </a:extLst>
            </p:cNvPr>
            <p:cNvSpPr/>
            <p:nvPr/>
          </p:nvSpPr>
          <p:spPr>
            <a:xfrm>
              <a:off x="11039775" y="3651825"/>
              <a:ext cx="167500" cy="131650"/>
            </a:xfrm>
            <a:custGeom>
              <a:avLst/>
              <a:gdLst/>
              <a:ahLst/>
              <a:cxnLst/>
              <a:rect l="l" t="t" r="r" b="b"/>
              <a:pathLst>
                <a:path w="6700" h="5266" extrusionOk="0">
                  <a:moveTo>
                    <a:pt x="2607" y="1"/>
                  </a:moveTo>
                  <a:cubicBezTo>
                    <a:pt x="1171" y="1"/>
                    <a:pt x="0" y="1167"/>
                    <a:pt x="0" y="2608"/>
                  </a:cubicBezTo>
                  <a:lnTo>
                    <a:pt x="0" y="5266"/>
                  </a:lnTo>
                  <a:lnTo>
                    <a:pt x="3118" y="5266"/>
                  </a:lnTo>
                  <a:cubicBezTo>
                    <a:pt x="3119" y="5266"/>
                    <a:pt x="3120" y="5266"/>
                    <a:pt x="3121" y="5266"/>
                  </a:cubicBezTo>
                  <a:cubicBezTo>
                    <a:pt x="5097" y="5266"/>
                    <a:pt x="6699" y="3663"/>
                    <a:pt x="6698" y="1686"/>
                  </a:cubicBezTo>
                  <a:lnTo>
                    <a:pt x="66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0;p64">
              <a:extLst>
                <a:ext uri="{FF2B5EF4-FFF2-40B4-BE49-F238E27FC236}">
                  <a16:creationId xmlns:a16="http://schemas.microsoft.com/office/drawing/2014/main" id="{6A52F30B-1609-E74E-BCB0-A9E662B4A52F}"/>
                </a:ext>
              </a:extLst>
            </p:cNvPr>
            <p:cNvSpPr/>
            <p:nvPr/>
          </p:nvSpPr>
          <p:spPr>
            <a:xfrm>
              <a:off x="10041300" y="2638300"/>
              <a:ext cx="1165025" cy="265100"/>
            </a:xfrm>
            <a:custGeom>
              <a:avLst/>
              <a:gdLst/>
              <a:ahLst/>
              <a:cxnLst/>
              <a:rect l="l" t="t" r="r" b="b"/>
              <a:pathLst>
                <a:path w="46601" h="10604" extrusionOk="0">
                  <a:moveTo>
                    <a:pt x="7641" y="1"/>
                  </a:moveTo>
                  <a:cubicBezTo>
                    <a:pt x="3484" y="1"/>
                    <a:pt x="90" y="6038"/>
                    <a:pt x="9" y="10192"/>
                  </a:cubicBezTo>
                  <a:lnTo>
                    <a:pt x="0" y="10604"/>
                  </a:lnTo>
                  <a:lnTo>
                    <a:pt x="46601" y="10604"/>
                  </a:lnTo>
                  <a:lnTo>
                    <a:pt x="46591" y="10367"/>
                  </a:lnTo>
                  <a:cubicBezTo>
                    <a:pt x="46506" y="6116"/>
                    <a:pt x="43031" y="1"/>
                    <a:pt x="38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1;p64">
              <a:extLst>
                <a:ext uri="{FF2B5EF4-FFF2-40B4-BE49-F238E27FC236}">
                  <a16:creationId xmlns:a16="http://schemas.microsoft.com/office/drawing/2014/main" id="{8792B585-AD31-9243-9D07-0DC07E560720}"/>
                </a:ext>
              </a:extLst>
            </p:cNvPr>
            <p:cNvSpPr/>
            <p:nvPr/>
          </p:nvSpPr>
          <p:spPr>
            <a:xfrm>
              <a:off x="11033650" y="3840075"/>
              <a:ext cx="163525" cy="62025"/>
            </a:xfrm>
            <a:custGeom>
              <a:avLst/>
              <a:gdLst/>
              <a:ahLst/>
              <a:cxnLst/>
              <a:rect l="l" t="t" r="r" b="b"/>
              <a:pathLst>
                <a:path w="6541" h="2481" extrusionOk="0">
                  <a:moveTo>
                    <a:pt x="2419" y="0"/>
                  </a:moveTo>
                  <a:cubicBezTo>
                    <a:pt x="1083" y="0"/>
                    <a:pt x="1" y="1083"/>
                    <a:pt x="2" y="2418"/>
                  </a:cubicBezTo>
                  <a:lnTo>
                    <a:pt x="2" y="2480"/>
                  </a:lnTo>
                  <a:lnTo>
                    <a:pt x="6541" y="2480"/>
                  </a:lnTo>
                  <a:lnTo>
                    <a:pt x="6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2;p64">
              <a:extLst>
                <a:ext uri="{FF2B5EF4-FFF2-40B4-BE49-F238E27FC236}">
                  <a16:creationId xmlns:a16="http://schemas.microsoft.com/office/drawing/2014/main" id="{3DD4EC1B-BE0D-774F-979E-48C5DFCDD68B}"/>
                </a:ext>
              </a:extLst>
            </p:cNvPr>
            <p:cNvSpPr/>
            <p:nvPr/>
          </p:nvSpPr>
          <p:spPr>
            <a:xfrm>
              <a:off x="10979650" y="2979500"/>
              <a:ext cx="170650" cy="35625"/>
            </a:xfrm>
            <a:custGeom>
              <a:avLst/>
              <a:gdLst/>
              <a:ahLst/>
              <a:cxnLst/>
              <a:rect l="l" t="t" r="r" b="b"/>
              <a:pathLst>
                <a:path w="6826" h="1425" extrusionOk="0">
                  <a:moveTo>
                    <a:pt x="1" y="1"/>
                  </a:moveTo>
                  <a:lnTo>
                    <a:pt x="1" y="1425"/>
                  </a:lnTo>
                  <a:lnTo>
                    <a:pt x="6825" y="1425"/>
                  </a:lnTo>
                  <a:lnTo>
                    <a:pt x="68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73;p64">
              <a:extLst>
                <a:ext uri="{FF2B5EF4-FFF2-40B4-BE49-F238E27FC236}">
                  <a16:creationId xmlns:a16="http://schemas.microsoft.com/office/drawing/2014/main" id="{1AB3F72F-1CC1-8844-A0F4-B8FDC92B4308}"/>
                </a:ext>
              </a:extLst>
            </p:cNvPr>
            <p:cNvSpPr/>
            <p:nvPr/>
          </p:nvSpPr>
          <p:spPr>
            <a:xfrm>
              <a:off x="10092450" y="3394375"/>
              <a:ext cx="1055900" cy="224725"/>
            </a:xfrm>
            <a:custGeom>
              <a:avLst/>
              <a:gdLst/>
              <a:ahLst/>
              <a:cxnLst/>
              <a:rect l="l" t="t" r="r" b="b"/>
              <a:pathLst>
                <a:path w="42236" h="8989" extrusionOk="0">
                  <a:moveTo>
                    <a:pt x="1" y="0"/>
                  </a:moveTo>
                  <a:lnTo>
                    <a:pt x="1" y="4270"/>
                  </a:lnTo>
                  <a:lnTo>
                    <a:pt x="3481" y="8943"/>
                  </a:lnTo>
                  <a:lnTo>
                    <a:pt x="3481" y="8989"/>
                  </a:lnTo>
                  <a:lnTo>
                    <a:pt x="9378" y="8989"/>
                  </a:lnTo>
                  <a:cubicBezTo>
                    <a:pt x="9533" y="8957"/>
                    <a:pt x="9690" y="8943"/>
                    <a:pt x="9848" y="8943"/>
                  </a:cubicBezTo>
                  <a:lnTo>
                    <a:pt x="32651" y="8943"/>
                  </a:lnTo>
                  <a:cubicBezTo>
                    <a:pt x="32809" y="8943"/>
                    <a:pt x="32966" y="8957"/>
                    <a:pt x="33121" y="8989"/>
                  </a:cubicBezTo>
                  <a:lnTo>
                    <a:pt x="39551" y="8989"/>
                  </a:lnTo>
                  <a:lnTo>
                    <a:pt x="39551" y="8830"/>
                  </a:lnTo>
                  <a:lnTo>
                    <a:pt x="42236" y="4433"/>
                  </a:lnTo>
                  <a:lnTo>
                    <a:pt x="42236" y="199"/>
                  </a:lnTo>
                  <a:cubicBezTo>
                    <a:pt x="40831" y="1089"/>
                    <a:pt x="39078" y="1984"/>
                    <a:pt x="37445" y="2214"/>
                  </a:cubicBezTo>
                  <a:lnTo>
                    <a:pt x="5104" y="2214"/>
                  </a:lnTo>
                  <a:cubicBezTo>
                    <a:pt x="3345" y="1970"/>
                    <a:pt x="1451" y="94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74;p64">
              <a:extLst>
                <a:ext uri="{FF2B5EF4-FFF2-40B4-BE49-F238E27FC236}">
                  <a16:creationId xmlns:a16="http://schemas.microsoft.com/office/drawing/2014/main" id="{ABBC79F5-D261-A94F-9C0A-502F22313A18}"/>
                </a:ext>
              </a:extLst>
            </p:cNvPr>
            <p:cNvSpPr/>
            <p:nvPr/>
          </p:nvSpPr>
          <p:spPr>
            <a:xfrm>
              <a:off x="10092450" y="3394375"/>
              <a:ext cx="1055900" cy="55375"/>
            </a:xfrm>
            <a:custGeom>
              <a:avLst/>
              <a:gdLst/>
              <a:ahLst/>
              <a:cxnLst/>
              <a:rect l="l" t="t" r="r" b="b"/>
              <a:pathLst>
                <a:path w="42236" h="2215" extrusionOk="0">
                  <a:moveTo>
                    <a:pt x="1" y="0"/>
                  </a:moveTo>
                  <a:cubicBezTo>
                    <a:pt x="1451" y="949"/>
                    <a:pt x="3345" y="1970"/>
                    <a:pt x="5104" y="2215"/>
                  </a:cubicBezTo>
                  <a:lnTo>
                    <a:pt x="37445" y="2215"/>
                  </a:lnTo>
                  <a:cubicBezTo>
                    <a:pt x="39078" y="1984"/>
                    <a:pt x="40831" y="1089"/>
                    <a:pt x="42236" y="199"/>
                  </a:cubicBezTo>
                  <a:lnTo>
                    <a:pt x="42236" y="0"/>
                  </a:lnTo>
                  <a:lnTo>
                    <a:pt x="21250" y="0"/>
                  </a:lnTo>
                  <a:lnTo>
                    <a:pt x="21250" y="204"/>
                  </a:lnTo>
                  <a:lnTo>
                    <a:pt x="20806" y="204"/>
                  </a:lnTo>
                  <a:lnTo>
                    <a:pt x="208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75;p64">
              <a:extLst>
                <a:ext uri="{FF2B5EF4-FFF2-40B4-BE49-F238E27FC236}">
                  <a16:creationId xmlns:a16="http://schemas.microsoft.com/office/drawing/2014/main" id="{522D0BDB-B064-5341-8283-CE00135DB363}"/>
                </a:ext>
              </a:extLst>
            </p:cNvPr>
            <p:cNvSpPr/>
            <p:nvPr/>
          </p:nvSpPr>
          <p:spPr>
            <a:xfrm>
              <a:off x="10326875" y="3617925"/>
              <a:ext cx="593625" cy="1175"/>
            </a:xfrm>
            <a:custGeom>
              <a:avLst/>
              <a:gdLst/>
              <a:ahLst/>
              <a:cxnLst/>
              <a:rect l="l" t="t" r="r" b="b"/>
              <a:pathLst>
                <a:path w="23745" h="47" extrusionOk="0">
                  <a:moveTo>
                    <a:pt x="471" y="1"/>
                  </a:moveTo>
                  <a:cubicBezTo>
                    <a:pt x="313" y="1"/>
                    <a:pt x="156" y="15"/>
                    <a:pt x="1" y="47"/>
                  </a:cubicBezTo>
                  <a:lnTo>
                    <a:pt x="23744" y="47"/>
                  </a:lnTo>
                  <a:cubicBezTo>
                    <a:pt x="23589" y="15"/>
                    <a:pt x="23432" y="1"/>
                    <a:pt x="23274" y="1"/>
                  </a:cubicBezTo>
                  <a:close/>
                </a:path>
              </a:pathLst>
            </a:custGeom>
            <a:solidFill>
              <a:srgbClr val="6A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76;p64">
              <a:extLst>
                <a:ext uri="{FF2B5EF4-FFF2-40B4-BE49-F238E27FC236}">
                  <a16:creationId xmlns:a16="http://schemas.microsoft.com/office/drawing/2014/main" id="{D22DA83C-692E-F149-B4DE-86E91ADB8027}"/>
                </a:ext>
              </a:extLst>
            </p:cNvPr>
            <p:cNvSpPr/>
            <p:nvPr/>
          </p:nvSpPr>
          <p:spPr>
            <a:xfrm>
              <a:off x="10403075" y="3990650"/>
              <a:ext cx="468675" cy="40000"/>
            </a:xfrm>
            <a:custGeom>
              <a:avLst/>
              <a:gdLst/>
              <a:ahLst/>
              <a:cxnLst/>
              <a:rect l="l" t="t" r="r" b="b"/>
              <a:pathLst>
                <a:path w="18747" h="1600" extrusionOk="0">
                  <a:moveTo>
                    <a:pt x="789" y="0"/>
                  </a:moveTo>
                  <a:cubicBezTo>
                    <a:pt x="352" y="6"/>
                    <a:pt x="1" y="363"/>
                    <a:pt x="1" y="801"/>
                  </a:cubicBezTo>
                  <a:cubicBezTo>
                    <a:pt x="1" y="1238"/>
                    <a:pt x="352" y="1594"/>
                    <a:pt x="789" y="1600"/>
                  </a:cubicBezTo>
                  <a:lnTo>
                    <a:pt x="17957" y="1600"/>
                  </a:lnTo>
                  <a:cubicBezTo>
                    <a:pt x="18396" y="1594"/>
                    <a:pt x="18747" y="1238"/>
                    <a:pt x="18747" y="801"/>
                  </a:cubicBezTo>
                  <a:cubicBezTo>
                    <a:pt x="18747" y="363"/>
                    <a:pt x="18396" y="6"/>
                    <a:pt x="17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77;p64">
              <a:extLst>
                <a:ext uri="{FF2B5EF4-FFF2-40B4-BE49-F238E27FC236}">
                  <a16:creationId xmlns:a16="http://schemas.microsoft.com/office/drawing/2014/main" id="{A1641F3F-2E62-C04E-B954-5D1B01ADFD26}"/>
                </a:ext>
              </a:extLst>
            </p:cNvPr>
            <p:cNvSpPr/>
            <p:nvPr/>
          </p:nvSpPr>
          <p:spPr>
            <a:xfrm>
              <a:off x="9980150" y="3949625"/>
              <a:ext cx="871875" cy="102275"/>
            </a:xfrm>
            <a:custGeom>
              <a:avLst/>
              <a:gdLst/>
              <a:ahLst/>
              <a:cxnLst/>
              <a:rect l="l" t="t" r="r" b="b"/>
              <a:pathLst>
                <a:path w="34875" h="4091" extrusionOk="0">
                  <a:moveTo>
                    <a:pt x="1501" y="0"/>
                  </a:moveTo>
                  <a:cubicBezTo>
                    <a:pt x="674" y="0"/>
                    <a:pt x="0" y="679"/>
                    <a:pt x="0" y="1506"/>
                  </a:cubicBezTo>
                  <a:lnTo>
                    <a:pt x="0" y="4091"/>
                  </a:lnTo>
                  <a:lnTo>
                    <a:pt x="34874" y="4091"/>
                  </a:lnTo>
                  <a:lnTo>
                    <a:pt x="34874" y="3241"/>
                  </a:lnTo>
                  <a:lnTo>
                    <a:pt x="17706" y="3241"/>
                  </a:lnTo>
                  <a:cubicBezTo>
                    <a:pt x="17269" y="3235"/>
                    <a:pt x="16918" y="2879"/>
                    <a:pt x="16918" y="2440"/>
                  </a:cubicBezTo>
                  <a:cubicBezTo>
                    <a:pt x="16918" y="2003"/>
                    <a:pt x="17269" y="1647"/>
                    <a:pt x="17706" y="1641"/>
                  </a:cubicBezTo>
                  <a:lnTo>
                    <a:pt x="34874" y="1641"/>
                  </a:lnTo>
                  <a:lnTo>
                    <a:pt x="34874" y="321"/>
                  </a:lnTo>
                  <a:lnTo>
                    <a:pt x="15253" y="321"/>
                  </a:lnTo>
                  <a:cubicBezTo>
                    <a:pt x="15248" y="321"/>
                    <a:pt x="15243" y="321"/>
                    <a:pt x="15237" y="321"/>
                  </a:cubicBezTo>
                  <a:cubicBezTo>
                    <a:pt x="14866" y="321"/>
                    <a:pt x="14501" y="236"/>
                    <a:pt x="14168" y="73"/>
                  </a:cubicBezTo>
                  <a:lnTo>
                    <a:pt x="4751" y="73"/>
                  </a:lnTo>
                  <a:cubicBezTo>
                    <a:pt x="4745" y="73"/>
                    <a:pt x="4740" y="73"/>
                    <a:pt x="4735" y="73"/>
                  </a:cubicBezTo>
                  <a:cubicBezTo>
                    <a:pt x="4514" y="73"/>
                    <a:pt x="4293" y="49"/>
                    <a:pt x="4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78;p64">
              <a:extLst>
                <a:ext uri="{FF2B5EF4-FFF2-40B4-BE49-F238E27FC236}">
                  <a16:creationId xmlns:a16="http://schemas.microsoft.com/office/drawing/2014/main" id="{A518E58A-3DD6-3F40-912E-9894C6CE190A}"/>
                </a:ext>
              </a:extLst>
            </p:cNvPr>
            <p:cNvSpPr/>
            <p:nvPr/>
          </p:nvSpPr>
          <p:spPr>
            <a:xfrm>
              <a:off x="10612600" y="3040425"/>
              <a:ext cx="11100" cy="353975"/>
            </a:xfrm>
            <a:custGeom>
              <a:avLst/>
              <a:gdLst/>
              <a:ahLst/>
              <a:cxnLst/>
              <a:rect l="l" t="t" r="r" b="b"/>
              <a:pathLst>
                <a:path w="444" h="14159" extrusionOk="0">
                  <a:moveTo>
                    <a:pt x="0" y="0"/>
                  </a:moveTo>
                  <a:lnTo>
                    <a:pt x="0" y="14158"/>
                  </a:lnTo>
                  <a:lnTo>
                    <a:pt x="444" y="14158"/>
                  </a:lnTo>
                  <a:lnTo>
                    <a:pt x="4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79;p64">
              <a:extLst>
                <a:ext uri="{FF2B5EF4-FFF2-40B4-BE49-F238E27FC236}">
                  <a16:creationId xmlns:a16="http://schemas.microsoft.com/office/drawing/2014/main" id="{DDA9D1B8-C6FE-4C43-890A-7D1A3E2BE2D3}"/>
                </a:ext>
              </a:extLst>
            </p:cNvPr>
            <p:cNvSpPr/>
            <p:nvPr/>
          </p:nvSpPr>
          <p:spPr>
            <a:xfrm>
              <a:off x="10031350" y="3040275"/>
              <a:ext cx="581275" cy="354075"/>
            </a:xfrm>
            <a:custGeom>
              <a:avLst/>
              <a:gdLst/>
              <a:ahLst/>
              <a:cxnLst/>
              <a:rect l="l" t="t" r="r" b="b"/>
              <a:pathLst>
                <a:path w="23251" h="14163" extrusionOk="0">
                  <a:moveTo>
                    <a:pt x="276" y="0"/>
                  </a:moveTo>
                  <a:lnTo>
                    <a:pt x="0" y="12351"/>
                  </a:lnTo>
                  <a:lnTo>
                    <a:pt x="18" y="12351"/>
                  </a:lnTo>
                  <a:cubicBezTo>
                    <a:pt x="18" y="12351"/>
                    <a:pt x="1012" y="13228"/>
                    <a:pt x="2445" y="14163"/>
                  </a:cubicBezTo>
                  <a:lnTo>
                    <a:pt x="23250" y="14163"/>
                  </a:lnTo>
                  <a:lnTo>
                    <a:pt x="23250" y="5"/>
                  </a:lnTo>
                  <a:lnTo>
                    <a:pt x="348" y="4"/>
                  </a:lnTo>
                  <a:cubicBezTo>
                    <a:pt x="341" y="4"/>
                    <a:pt x="335" y="4"/>
                    <a:pt x="329" y="4"/>
                  </a:cubicBezTo>
                  <a:cubicBezTo>
                    <a:pt x="311" y="4"/>
                    <a:pt x="293" y="3"/>
                    <a:pt x="2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0;p64">
              <a:extLst>
                <a:ext uri="{FF2B5EF4-FFF2-40B4-BE49-F238E27FC236}">
                  <a16:creationId xmlns:a16="http://schemas.microsoft.com/office/drawing/2014/main" id="{7FD35903-A1D6-D744-A41C-1E3C21963BDB}"/>
                </a:ext>
              </a:extLst>
            </p:cNvPr>
            <p:cNvSpPr/>
            <p:nvPr/>
          </p:nvSpPr>
          <p:spPr>
            <a:xfrm>
              <a:off x="10086000" y="2979500"/>
              <a:ext cx="170625" cy="35625"/>
            </a:xfrm>
            <a:custGeom>
              <a:avLst/>
              <a:gdLst/>
              <a:ahLst/>
              <a:cxnLst/>
              <a:rect l="l" t="t" r="r" b="b"/>
              <a:pathLst>
                <a:path w="6825" h="1425" extrusionOk="0">
                  <a:moveTo>
                    <a:pt x="1" y="1"/>
                  </a:moveTo>
                  <a:lnTo>
                    <a:pt x="1" y="1425"/>
                  </a:lnTo>
                  <a:lnTo>
                    <a:pt x="6824" y="1425"/>
                  </a:lnTo>
                  <a:lnTo>
                    <a:pt x="68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1;p64">
              <a:extLst>
                <a:ext uri="{FF2B5EF4-FFF2-40B4-BE49-F238E27FC236}">
                  <a16:creationId xmlns:a16="http://schemas.microsoft.com/office/drawing/2014/main" id="{0E3B8E34-D163-074E-B947-8AA72475EAB1}"/>
                </a:ext>
              </a:extLst>
            </p:cNvPr>
            <p:cNvSpPr/>
            <p:nvPr/>
          </p:nvSpPr>
          <p:spPr>
            <a:xfrm>
              <a:off x="10064800" y="3840600"/>
              <a:ext cx="163475" cy="62075"/>
            </a:xfrm>
            <a:custGeom>
              <a:avLst/>
              <a:gdLst/>
              <a:ahLst/>
              <a:cxnLst/>
              <a:rect l="l" t="t" r="r" b="b"/>
              <a:pathLst>
                <a:path w="6539" h="2483" extrusionOk="0">
                  <a:moveTo>
                    <a:pt x="0" y="1"/>
                  </a:moveTo>
                  <a:lnTo>
                    <a:pt x="0" y="2482"/>
                  </a:lnTo>
                  <a:lnTo>
                    <a:pt x="6539" y="2482"/>
                  </a:lnTo>
                  <a:lnTo>
                    <a:pt x="6539" y="2419"/>
                  </a:lnTo>
                  <a:cubicBezTo>
                    <a:pt x="6539" y="1084"/>
                    <a:pt x="5456" y="1"/>
                    <a:pt x="4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82;p64">
              <a:extLst>
                <a:ext uri="{FF2B5EF4-FFF2-40B4-BE49-F238E27FC236}">
                  <a16:creationId xmlns:a16="http://schemas.microsoft.com/office/drawing/2014/main" id="{F02B0CCB-EF6C-3144-9FE8-F9F451FA32DB}"/>
                </a:ext>
              </a:extLst>
            </p:cNvPr>
            <p:cNvSpPr/>
            <p:nvPr/>
          </p:nvSpPr>
          <p:spPr>
            <a:xfrm>
              <a:off x="10051550" y="3663125"/>
              <a:ext cx="167475" cy="131650"/>
            </a:xfrm>
            <a:custGeom>
              <a:avLst/>
              <a:gdLst/>
              <a:ahLst/>
              <a:cxnLst/>
              <a:rect l="l" t="t" r="r" b="b"/>
              <a:pathLst>
                <a:path w="6699" h="5266" extrusionOk="0">
                  <a:moveTo>
                    <a:pt x="1" y="0"/>
                  </a:moveTo>
                  <a:lnTo>
                    <a:pt x="1" y="2662"/>
                  </a:lnTo>
                  <a:cubicBezTo>
                    <a:pt x="1" y="4101"/>
                    <a:pt x="1167" y="5265"/>
                    <a:pt x="2608" y="5265"/>
                  </a:cubicBezTo>
                  <a:lnTo>
                    <a:pt x="6698" y="5265"/>
                  </a:lnTo>
                  <a:lnTo>
                    <a:pt x="6698" y="3580"/>
                  </a:lnTo>
                  <a:cubicBezTo>
                    <a:pt x="6698" y="1605"/>
                    <a:pt x="5099"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83;p64">
              <a:extLst>
                <a:ext uri="{FF2B5EF4-FFF2-40B4-BE49-F238E27FC236}">
                  <a16:creationId xmlns:a16="http://schemas.microsoft.com/office/drawing/2014/main" id="{71D0AC0F-A3F5-7F43-BB28-C6F391535944}"/>
                </a:ext>
              </a:extLst>
            </p:cNvPr>
            <p:cNvSpPr/>
            <p:nvPr/>
          </p:nvSpPr>
          <p:spPr>
            <a:xfrm>
              <a:off x="10025350" y="3349050"/>
              <a:ext cx="154125" cy="270050"/>
            </a:xfrm>
            <a:custGeom>
              <a:avLst/>
              <a:gdLst/>
              <a:ahLst/>
              <a:cxnLst/>
              <a:rect l="l" t="t" r="r" b="b"/>
              <a:pathLst>
                <a:path w="6165" h="10802" extrusionOk="0">
                  <a:moveTo>
                    <a:pt x="240" y="0"/>
                  </a:moveTo>
                  <a:lnTo>
                    <a:pt x="141" y="4592"/>
                  </a:lnTo>
                  <a:lnTo>
                    <a:pt x="114" y="5871"/>
                  </a:lnTo>
                  <a:lnTo>
                    <a:pt x="46" y="8769"/>
                  </a:lnTo>
                  <a:lnTo>
                    <a:pt x="0" y="10802"/>
                  </a:lnTo>
                  <a:lnTo>
                    <a:pt x="6165" y="10802"/>
                  </a:lnTo>
                  <a:lnTo>
                    <a:pt x="6165" y="10756"/>
                  </a:lnTo>
                  <a:lnTo>
                    <a:pt x="2685" y="6084"/>
                  </a:lnTo>
                  <a:lnTo>
                    <a:pt x="2685" y="1813"/>
                  </a:lnTo>
                  <a:cubicBezTo>
                    <a:pt x="1252" y="877"/>
                    <a:pt x="258" y="0"/>
                    <a:pt x="2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84;p64">
              <a:extLst>
                <a:ext uri="{FF2B5EF4-FFF2-40B4-BE49-F238E27FC236}">
                  <a16:creationId xmlns:a16="http://schemas.microsoft.com/office/drawing/2014/main" id="{571BFAD9-76C3-D34D-9BA6-B402C220807B}"/>
                </a:ext>
              </a:extLst>
            </p:cNvPr>
            <p:cNvSpPr/>
            <p:nvPr/>
          </p:nvSpPr>
          <p:spPr>
            <a:xfrm>
              <a:off x="10011325" y="2903350"/>
              <a:ext cx="30000" cy="136975"/>
            </a:xfrm>
            <a:custGeom>
              <a:avLst/>
              <a:gdLst/>
              <a:ahLst/>
              <a:cxnLst/>
              <a:rect l="l" t="t" r="r" b="b"/>
              <a:pathLst>
                <a:path w="1200" h="5479" extrusionOk="0">
                  <a:moveTo>
                    <a:pt x="1150" y="0"/>
                  </a:moveTo>
                  <a:cubicBezTo>
                    <a:pt x="515" y="3"/>
                    <a:pt x="3" y="515"/>
                    <a:pt x="2" y="1148"/>
                  </a:cubicBezTo>
                  <a:lnTo>
                    <a:pt x="2" y="4335"/>
                  </a:lnTo>
                  <a:cubicBezTo>
                    <a:pt x="1" y="4941"/>
                    <a:pt x="472" y="5442"/>
                    <a:pt x="1077" y="5478"/>
                  </a:cubicBezTo>
                  <a:lnTo>
                    <a:pt x="11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85;p64">
              <a:extLst>
                <a:ext uri="{FF2B5EF4-FFF2-40B4-BE49-F238E27FC236}">
                  <a16:creationId xmlns:a16="http://schemas.microsoft.com/office/drawing/2014/main" id="{E112AFCE-54E3-384C-852D-2EB3C8A21748}"/>
                </a:ext>
              </a:extLst>
            </p:cNvPr>
            <p:cNvSpPr/>
            <p:nvPr/>
          </p:nvSpPr>
          <p:spPr>
            <a:xfrm>
              <a:off x="9930900" y="3377875"/>
              <a:ext cx="97325" cy="190375"/>
            </a:xfrm>
            <a:custGeom>
              <a:avLst/>
              <a:gdLst/>
              <a:ahLst/>
              <a:cxnLst/>
              <a:rect l="l" t="t" r="r" b="b"/>
              <a:pathLst>
                <a:path w="3893" h="7615" extrusionOk="0">
                  <a:moveTo>
                    <a:pt x="0" y="0"/>
                  </a:moveTo>
                  <a:lnTo>
                    <a:pt x="0" y="1184"/>
                  </a:lnTo>
                  <a:lnTo>
                    <a:pt x="1067" y="2594"/>
                  </a:lnTo>
                  <a:lnTo>
                    <a:pt x="1067" y="6643"/>
                  </a:lnTo>
                  <a:lnTo>
                    <a:pt x="3824" y="7614"/>
                  </a:lnTo>
                  <a:lnTo>
                    <a:pt x="3892" y="4718"/>
                  </a:lnTo>
                  <a:lnTo>
                    <a:pt x="2314" y="4718"/>
                  </a:lnTo>
                  <a:lnTo>
                    <a:pt x="23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86;p64">
              <a:extLst>
                <a:ext uri="{FF2B5EF4-FFF2-40B4-BE49-F238E27FC236}">
                  <a16:creationId xmlns:a16="http://schemas.microsoft.com/office/drawing/2014/main" id="{3DAFD6C2-EA03-0642-856B-92862FA02419}"/>
                </a:ext>
              </a:extLst>
            </p:cNvPr>
            <p:cNvSpPr/>
            <p:nvPr/>
          </p:nvSpPr>
          <p:spPr>
            <a:xfrm>
              <a:off x="9890975" y="3130450"/>
              <a:ext cx="120450" cy="247450"/>
            </a:xfrm>
            <a:custGeom>
              <a:avLst/>
              <a:gdLst/>
              <a:ahLst/>
              <a:cxnLst/>
              <a:rect l="l" t="t" r="r" b="b"/>
              <a:pathLst>
                <a:path w="4818" h="9898" extrusionOk="0">
                  <a:moveTo>
                    <a:pt x="314" y="0"/>
                  </a:moveTo>
                  <a:cubicBezTo>
                    <a:pt x="142" y="0"/>
                    <a:pt x="3" y="140"/>
                    <a:pt x="3" y="312"/>
                  </a:cubicBezTo>
                  <a:lnTo>
                    <a:pt x="3" y="9581"/>
                  </a:lnTo>
                  <a:cubicBezTo>
                    <a:pt x="0" y="9754"/>
                    <a:pt x="141" y="9896"/>
                    <a:pt x="314" y="9897"/>
                  </a:cubicBezTo>
                  <a:lnTo>
                    <a:pt x="1597" y="9897"/>
                  </a:lnTo>
                  <a:lnTo>
                    <a:pt x="1597" y="9080"/>
                  </a:lnTo>
                  <a:lnTo>
                    <a:pt x="3911" y="9080"/>
                  </a:lnTo>
                  <a:lnTo>
                    <a:pt x="3911" y="9897"/>
                  </a:lnTo>
                  <a:lnTo>
                    <a:pt x="4503" y="9897"/>
                  </a:lnTo>
                  <a:cubicBezTo>
                    <a:pt x="4677" y="9896"/>
                    <a:pt x="4817" y="9754"/>
                    <a:pt x="4816" y="9581"/>
                  </a:cubicBezTo>
                  <a:lnTo>
                    <a:pt x="4816" y="312"/>
                  </a:lnTo>
                  <a:cubicBezTo>
                    <a:pt x="4815" y="140"/>
                    <a:pt x="4675" y="0"/>
                    <a:pt x="4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87;p64">
              <a:extLst>
                <a:ext uri="{FF2B5EF4-FFF2-40B4-BE49-F238E27FC236}">
                  <a16:creationId xmlns:a16="http://schemas.microsoft.com/office/drawing/2014/main" id="{443A77E1-1DF6-1F40-A777-10E82874BB5A}"/>
                </a:ext>
              </a:extLst>
            </p:cNvPr>
            <p:cNvSpPr/>
            <p:nvPr/>
          </p:nvSpPr>
          <p:spPr>
            <a:xfrm>
              <a:off x="9930900" y="3357400"/>
              <a:ext cx="57875" cy="20500"/>
            </a:xfrm>
            <a:custGeom>
              <a:avLst/>
              <a:gdLst/>
              <a:ahLst/>
              <a:cxnLst/>
              <a:rect l="l" t="t" r="r" b="b"/>
              <a:pathLst>
                <a:path w="2315" h="820" extrusionOk="0">
                  <a:moveTo>
                    <a:pt x="0" y="1"/>
                  </a:moveTo>
                  <a:lnTo>
                    <a:pt x="0" y="819"/>
                  </a:lnTo>
                  <a:lnTo>
                    <a:pt x="2314" y="819"/>
                  </a:lnTo>
                  <a:lnTo>
                    <a:pt x="2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88;p64">
              <a:extLst>
                <a:ext uri="{FF2B5EF4-FFF2-40B4-BE49-F238E27FC236}">
                  <a16:creationId xmlns:a16="http://schemas.microsoft.com/office/drawing/2014/main" id="{D9EA4F23-E236-9042-A9F4-3AA234969507}"/>
                </a:ext>
              </a:extLst>
            </p:cNvPr>
            <p:cNvSpPr/>
            <p:nvPr/>
          </p:nvSpPr>
          <p:spPr>
            <a:xfrm>
              <a:off x="10320775" y="3894750"/>
              <a:ext cx="605800" cy="11300"/>
            </a:xfrm>
            <a:custGeom>
              <a:avLst/>
              <a:gdLst/>
              <a:ahLst/>
              <a:cxnLst/>
              <a:rect l="l" t="t" r="r" b="b"/>
              <a:pathLst>
                <a:path w="24232" h="452" extrusionOk="0">
                  <a:moveTo>
                    <a:pt x="0" y="0"/>
                  </a:moveTo>
                  <a:lnTo>
                    <a:pt x="19" y="166"/>
                  </a:lnTo>
                  <a:cubicBezTo>
                    <a:pt x="29" y="263"/>
                    <a:pt x="48" y="357"/>
                    <a:pt x="73" y="452"/>
                  </a:cubicBezTo>
                  <a:lnTo>
                    <a:pt x="24160" y="452"/>
                  </a:lnTo>
                  <a:cubicBezTo>
                    <a:pt x="24187" y="359"/>
                    <a:pt x="24205" y="263"/>
                    <a:pt x="24215" y="166"/>
                  </a:cubicBezTo>
                  <a:lnTo>
                    <a:pt x="242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89;p64">
              <a:extLst>
                <a:ext uri="{FF2B5EF4-FFF2-40B4-BE49-F238E27FC236}">
                  <a16:creationId xmlns:a16="http://schemas.microsoft.com/office/drawing/2014/main" id="{902B4385-C78B-0A4B-BB9F-EE36A900D3F3}"/>
                </a:ext>
              </a:extLst>
            </p:cNvPr>
            <p:cNvSpPr/>
            <p:nvPr/>
          </p:nvSpPr>
          <p:spPr>
            <a:xfrm>
              <a:off x="10316375" y="3853050"/>
              <a:ext cx="614625" cy="11325"/>
            </a:xfrm>
            <a:custGeom>
              <a:avLst/>
              <a:gdLst/>
              <a:ahLst/>
              <a:cxnLst/>
              <a:rect l="l" t="t" r="r" b="b"/>
              <a:pathLst>
                <a:path w="24585" h="453" extrusionOk="0">
                  <a:moveTo>
                    <a:pt x="1" y="1"/>
                  </a:moveTo>
                  <a:lnTo>
                    <a:pt x="46" y="452"/>
                  </a:lnTo>
                  <a:lnTo>
                    <a:pt x="24540" y="452"/>
                  </a:lnTo>
                  <a:lnTo>
                    <a:pt x="245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90;p64">
              <a:extLst>
                <a:ext uri="{FF2B5EF4-FFF2-40B4-BE49-F238E27FC236}">
                  <a16:creationId xmlns:a16="http://schemas.microsoft.com/office/drawing/2014/main" id="{C0C8EAD1-13FE-4847-93ED-93C6AEA6823A}"/>
                </a:ext>
              </a:extLst>
            </p:cNvPr>
            <p:cNvSpPr/>
            <p:nvPr/>
          </p:nvSpPr>
          <p:spPr>
            <a:xfrm>
              <a:off x="10311625" y="3809225"/>
              <a:ext cx="624125" cy="11300"/>
            </a:xfrm>
            <a:custGeom>
              <a:avLst/>
              <a:gdLst/>
              <a:ahLst/>
              <a:cxnLst/>
              <a:rect l="l" t="t" r="r" b="b"/>
              <a:pathLst>
                <a:path w="24965" h="452" extrusionOk="0">
                  <a:moveTo>
                    <a:pt x="1" y="0"/>
                  </a:moveTo>
                  <a:lnTo>
                    <a:pt x="50" y="452"/>
                  </a:lnTo>
                  <a:lnTo>
                    <a:pt x="24915" y="452"/>
                  </a:lnTo>
                  <a:lnTo>
                    <a:pt x="249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91;p64">
              <a:extLst>
                <a:ext uri="{FF2B5EF4-FFF2-40B4-BE49-F238E27FC236}">
                  <a16:creationId xmlns:a16="http://schemas.microsoft.com/office/drawing/2014/main" id="{985DFAC3-87E9-7D48-AB5F-2C7A48B61A41}"/>
                </a:ext>
              </a:extLst>
            </p:cNvPr>
            <p:cNvSpPr/>
            <p:nvPr/>
          </p:nvSpPr>
          <p:spPr>
            <a:xfrm>
              <a:off x="10307250" y="3767425"/>
              <a:ext cx="632900" cy="11300"/>
            </a:xfrm>
            <a:custGeom>
              <a:avLst/>
              <a:gdLst/>
              <a:ahLst/>
              <a:cxnLst/>
              <a:rect l="l" t="t" r="r" b="b"/>
              <a:pathLst>
                <a:path w="25316" h="452" extrusionOk="0">
                  <a:moveTo>
                    <a:pt x="0" y="0"/>
                  </a:moveTo>
                  <a:lnTo>
                    <a:pt x="45" y="452"/>
                  </a:lnTo>
                  <a:lnTo>
                    <a:pt x="25270" y="452"/>
                  </a:lnTo>
                  <a:lnTo>
                    <a:pt x="25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92;p64">
              <a:extLst>
                <a:ext uri="{FF2B5EF4-FFF2-40B4-BE49-F238E27FC236}">
                  <a16:creationId xmlns:a16="http://schemas.microsoft.com/office/drawing/2014/main" id="{4C8C20B1-3035-C34A-89B2-4A48B3C722F5}"/>
                </a:ext>
              </a:extLst>
            </p:cNvPr>
            <p:cNvSpPr/>
            <p:nvPr/>
          </p:nvSpPr>
          <p:spPr>
            <a:xfrm>
              <a:off x="10302575" y="3724250"/>
              <a:ext cx="642200" cy="11300"/>
            </a:xfrm>
            <a:custGeom>
              <a:avLst/>
              <a:gdLst/>
              <a:ahLst/>
              <a:cxnLst/>
              <a:rect l="l" t="t" r="r" b="b"/>
              <a:pathLst>
                <a:path w="25688" h="452" extrusionOk="0">
                  <a:moveTo>
                    <a:pt x="1" y="0"/>
                  </a:moveTo>
                  <a:lnTo>
                    <a:pt x="52" y="452"/>
                  </a:lnTo>
                  <a:lnTo>
                    <a:pt x="25638" y="452"/>
                  </a:lnTo>
                  <a:lnTo>
                    <a:pt x="25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93;p64">
              <a:extLst>
                <a:ext uri="{FF2B5EF4-FFF2-40B4-BE49-F238E27FC236}">
                  <a16:creationId xmlns:a16="http://schemas.microsoft.com/office/drawing/2014/main" id="{455DFE6B-AABF-FE47-BC6A-F3F2C851C205}"/>
                </a:ext>
              </a:extLst>
            </p:cNvPr>
            <p:cNvSpPr/>
            <p:nvPr/>
          </p:nvSpPr>
          <p:spPr>
            <a:xfrm>
              <a:off x="10298275" y="3682550"/>
              <a:ext cx="650800" cy="11325"/>
            </a:xfrm>
            <a:custGeom>
              <a:avLst/>
              <a:gdLst/>
              <a:ahLst/>
              <a:cxnLst/>
              <a:rect l="l" t="t" r="r" b="b"/>
              <a:pathLst>
                <a:path w="26032" h="453" extrusionOk="0">
                  <a:moveTo>
                    <a:pt x="2" y="1"/>
                  </a:moveTo>
                  <a:cubicBezTo>
                    <a:pt x="1" y="37"/>
                    <a:pt x="2" y="74"/>
                    <a:pt x="6" y="110"/>
                  </a:cubicBezTo>
                  <a:lnTo>
                    <a:pt x="42" y="453"/>
                  </a:lnTo>
                  <a:lnTo>
                    <a:pt x="25990" y="453"/>
                  </a:lnTo>
                  <a:lnTo>
                    <a:pt x="26026" y="110"/>
                  </a:lnTo>
                  <a:cubicBezTo>
                    <a:pt x="26030" y="74"/>
                    <a:pt x="26031" y="37"/>
                    <a:pt x="26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94;p64">
              <a:extLst>
                <a:ext uri="{FF2B5EF4-FFF2-40B4-BE49-F238E27FC236}">
                  <a16:creationId xmlns:a16="http://schemas.microsoft.com/office/drawing/2014/main" id="{876FA2DD-36B6-3E4E-A007-ECE56741FEA4}"/>
                </a:ext>
              </a:extLst>
            </p:cNvPr>
            <p:cNvSpPr/>
            <p:nvPr/>
          </p:nvSpPr>
          <p:spPr>
            <a:xfrm>
              <a:off x="11036950" y="3647025"/>
              <a:ext cx="175925" cy="140125"/>
            </a:xfrm>
            <a:custGeom>
              <a:avLst/>
              <a:gdLst/>
              <a:ahLst/>
              <a:cxnLst/>
              <a:rect l="l" t="t" r="r" b="b"/>
              <a:pathLst>
                <a:path w="7037" h="5605" extrusionOk="0">
                  <a:moveTo>
                    <a:pt x="6698" y="339"/>
                  </a:moveTo>
                  <a:lnTo>
                    <a:pt x="6698" y="1855"/>
                  </a:lnTo>
                  <a:cubicBezTo>
                    <a:pt x="6698" y="3737"/>
                    <a:pt x="5168" y="5265"/>
                    <a:pt x="3288" y="5265"/>
                  </a:cubicBezTo>
                  <a:lnTo>
                    <a:pt x="340" y="5265"/>
                  </a:lnTo>
                  <a:lnTo>
                    <a:pt x="339" y="2778"/>
                  </a:lnTo>
                  <a:cubicBezTo>
                    <a:pt x="339" y="1434"/>
                    <a:pt x="1433" y="339"/>
                    <a:pt x="2777" y="339"/>
                  </a:cubicBezTo>
                  <a:close/>
                  <a:moveTo>
                    <a:pt x="2777" y="0"/>
                  </a:moveTo>
                  <a:cubicBezTo>
                    <a:pt x="1246" y="0"/>
                    <a:pt x="1" y="1246"/>
                    <a:pt x="1" y="2778"/>
                  </a:cubicBezTo>
                  <a:lnTo>
                    <a:pt x="1" y="5604"/>
                  </a:lnTo>
                  <a:lnTo>
                    <a:pt x="3288" y="5604"/>
                  </a:lnTo>
                  <a:cubicBezTo>
                    <a:pt x="5355" y="5604"/>
                    <a:pt x="7036" y="3922"/>
                    <a:pt x="7036" y="1855"/>
                  </a:cubicBezTo>
                  <a:lnTo>
                    <a:pt x="70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95;p64">
              <a:extLst>
                <a:ext uri="{FF2B5EF4-FFF2-40B4-BE49-F238E27FC236}">
                  <a16:creationId xmlns:a16="http://schemas.microsoft.com/office/drawing/2014/main" id="{FB8244EC-ABCF-F94A-807C-EA311232855C}"/>
                </a:ext>
              </a:extLst>
            </p:cNvPr>
            <p:cNvSpPr/>
            <p:nvPr/>
          </p:nvSpPr>
          <p:spPr>
            <a:xfrm>
              <a:off x="10048750" y="3658350"/>
              <a:ext cx="175925" cy="140125"/>
            </a:xfrm>
            <a:custGeom>
              <a:avLst/>
              <a:gdLst/>
              <a:ahLst/>
              <a:cxnLst/>
              <a:rect l="l" t="t" r="r" b="b"/>
              <a:pathLst>
                <a:path w="7037" h="5605" extrusionOk="0">
                  <a:moveTo>
                    <a:pt x="3288" y="339"/>
                  </a:moveTo>
                  <a:cubicBezTo>
                    <a:pt x="5168" y="339"/>
                    <a:pt x="6698" y="1869"/>
                    <a:pt x="6698" y="3748"/>
                  </a:cubicBezTo>
                  <a:lnTo>
                    <a:pt x="6698" y="5265"/>
                  </a:lnTo>
                  <a:lnTo>
                    <a:pt x="2777" y="5265"/>
                  </a:lnTo>
                  <a:cubicBezTo>
                    <a:pt x="1433" y="5265"/>
                    <a:pt x="339" y="4173"/>
                    <a:pt x="339" y="2831"/>
                  </a:cubicBezTo>
                  <a:lnTo>
                    <a:pt x="339" y="339"/>
                  </a:lnTo>
                  <a:close/>
                  <a:moveTo>
                    <a:pt x="0" y="0"/>
                  </a:moveTo>
                  <a:lnTo>
                    <a:pt x="0" y="2831"/>
                  </a:lnTo>
                  <a:cubicBezTo>
                    <a:pt x="0" y="4359"/>
                    <a:pt x="1246" y="5604"/>
                    <a:pt x="2777" y="5604"/>
                  </a:cubicBezTo>
                  <a:lnTo>
                    <a:pt x="7037" y="5604"/>
                  </a:lnTo>
                  <a:lnTo>
                    <a:pt x="7036" y="3749"/>
                  </a:lnTo>
                  <a:cubicBezTo>
                    <a:pt x="7036" y="1682"/>
                    <a:pt x="5355" y="0"/>
                    <a:pt x="32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96;p64">
              <a:extLst>
                <a:ext uri="{FF2B5EF4-FFF2-40B4-BE49-F238E27FC236}">
                  <a16:creationId xmlns:a16="http://schemas.microsoft.com/office/drawing/2014/main" id="{03F181E5-6C29-3D46-B9F1-9E90E04B3B3E}"/>
                </a:ext>
              </a:extLst>
            </p:cNvPr>
            <p:cNvSpPr/>
            <p:nvPr/>
          </p:nvSpPr>
          <p:spPr>
            <a:xfrm>
              <a:off x="10063375" y="3682550"/>
              <a:ext cx="88200" cy="84875"/>
            </a:xfrm>
            <a:custGeom>
              <a:avLst/>
              <a:gdLst/>
              <a:ahLst/>
              <a:cxnLst/>
              <a:rect l="l" t="t" r="r" b="b"/>
              <a:pathLst>
                <a:path w="3528" h="3395" extrusionOk="0">
                  <a:moveTo>
                    <a:pt x="1830" y="1"/>
                  </a:moveTo>
                  <a:cubicBezTo>
                    <a:pt x="1144" y="1"/>
                    <a:pt x="526" y="415"/>
                    <a:pt x="263" y="1048"/>
                  </a:cubicBezTo>
                  <a:cubicBezTo>
                    <a:pt x="0" y="1683"/>
                    <a:pt x="145" y="2413"/>
                    <a:pt x="631" y="2897"/>
                  </a:cubicBezTo>
                  <a:cubicBezTo>
                    <a:pt x="955" y="3222"/>
                    <a:pt x="1389" y="3395"/>
                    <a:pt x="1831" y="3395"/>
                  </a:cubicBezTo>
                  <a:cubicBezTo>
                    <a:pt x="2049" y="3395"/>
                    <a:pt x="2270" y="3352"/>
                    <a:pt x="2480" y="3265"/>
                  </a:cubicBezTo>
                  <a:cubicBezTo>
                    <a:pt x="3113" y="3003"/>
                    <a:pt x="3527" y="2384"/>
                    <a:pt x="3527" y="1699"/>
                  </a:cubicBezTo>
                  <a:cubicBezTo>
                    <a:pt x="3527" y="761"/>
                    <a:pt x="2767" y="1"/>
                    <a:pt x="1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97;p64">
              <a:extLst>
                <a:ext uri="{FF2B5EF4-FFF2-40B4-BE49-F238E27FC236}">
                  <a16:creationId xmlns:a16="http://schemas.microsoft.com/office/drawing/2014/main" id="{1BE4C71E-2923-C64B-9A91-7EF24314DE0D}"/>
                </a:ext>
              </a:extLst>
            </p:cNvPr>
            <p:cNvSpPr/>
            <p:nvPr/>
          </p:nvSpPr>
          <p:spPr>
            <a:xfrm>
              <a:off x="10155150" y="3742650"/>
              <a:ext cx="37000" cy="35625"/>
            </a:xfrm>
            <a:custGeom>
              <a:avLst/>
              <a:gdLst/>
              <a:ahLst/>
              <a:cxnLst/>
              <a:rect l="l" t="t" r="r" b="b"/>
              <a:pathLst>
                <a:path w="1480" h="1425" extrusionOk="0">
                  <a:moveTo>
                    <a:pt x="767" y="1"/>
                  </a:moveTo>
                  <a:cubicBezTo>
                    <a:pt x="480" y="1"/>
                    <a:pt x="221" y="175"/>
                    <a:pt x="111" y="440"/>
                  </a:cubicBezTo>
                  <a:cubicBezTo>
                    <a:pt x="1" y="706"/>
                    <a:pt x="61" y="1012"/>
                    <a:pt x="265" y="1215"/>
                  </a:cubicBezTo>
                  <a:cubicBezTo>
                    <a:pt x="401" y="1351"/>
                    <a:pt x="583" y="1424"/>
                    <a:pt x="769" y="1424"/>
                  </a:cubicBezTo>
                  <a:cubicBezTo>
                    <a:pt x="860" y="1424"/>
                    <a:pt x="952" y="1406"/>
                    <a:pt x="1040" y="1370"/>
                  </a:cubicBezTo>
                  <a:cubicBezTo>
                    <a:pt x="1306" y="1260"/>
                    <a:pt x="1479" y="1000"/>
                    <a:pt x="1479" y="713"/>
                  </a:cubicBezTo>
                  <a:cubicBezTo>
                    <a:pt x="1479" y="319"/>
                    <a:pt x="1161" y="1"/>
                    <a:pt x="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98;p64">
              <a:extLst>
                <a:ext uri="{FF2B5EF4-FFF2-40B4-BE49-F238E27FC236}">
                  <a16:creationId xmlns:a16="http://schemas.microsoft.com/office/drawing/2014/main" id="{A3069964-7418-F041-9AB8-91C884BEE957}"/>
                </a:ext>
              </a:extLst>
            </p:cNvPr>
            <p:cNvSpPr/>
            <p:nvPr/>
          </p:nvSpPr>
          <p:spPr>
            <a:xfrm>
              <a:off x="11058850" y="3688475"/>
              <a:ext cx="88200" cy="84875"/>
            </a:xfrm>
            <a:custGeom>
              <a:avLst/>
              <a:gdLst/>
              <a:ahLst/>
              <a:cxnLst/>
              <a:rect l="l" t="t" r="r" b="b"/>
              <a:pathLst>
                <a:path w="3528" h="3395" extrusionOk="0">
                  <a:moveTo>
                    <a:pt x="1831" y="0"/>
                  </a:moveTo>
                  <a:cubicBezTo>
                    <a:pt x="1390" y="0"/>
                    <a:pt x="956" y="173"/>
                    <a:pt x="631" y="496"/>
                  </a:cubicBezTo>
                  <a:cubicBezTo>
                    <a:pt x="146" y="982"/>
                    <a:pt x="0" y="1712"/>
                    <a:pt x="263" y="2347"/>
                  </a:cubicBezTo>
                  <a:cubicBezTo>
                    <a:pt x="526" y="2980"/>
                    <a:pt x="1145" y="3394"/>
                    <a:pt x="1831" y="3394"/>
                  </a:cubicBezTo>
                  <a:cubicBezTo>
                    <a:pt x="2768" y="3394"/>
                    <a:pt x="3528" y="2634"/>
                    <a:pt x="3528" y="1696"/>
                  </a:cubicBezTo>
                  <a:cubicBezTo>
                    <a:pt x="3528" y="1010"/>
                    <a:pt x="3115" y="391"/>
                    <a:pt x="2480" y="130"/>
                  </a:cubicBezTo>
                  <a:cubicBezTo>
                    <a:pt x="2270" y="43"/>
                    <a:pt x="2050" y="0"/>
                    <a:pt x="1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99;p64">
              <a:extLst>
                <a:ext uri="{FF2B5EF4-FFF2-40B4-BE49-F238E27FC236}">
                  <a16:creationId xmlns:a16="http://schemas.microsoft.com/office/drawing/2014/main" id="{7C065419-5F88-AE44-ABF7-E3AC1136A26F}"/>
                </a:ext>
              </a:extLst>
            </p:cNvPr>
            <p:cNvSpPr/>
            <p:nvPr/>
          </p:nvSpPr>
          <p:spPr>
            <a:xfrm>
              <a:off x="11150625" y="3677625"/>
              <a:ext cx="37000" cy="35600"/>
            </a:xfrm>
            <a:custGeom>
              <a:avLst/>
              <a:gdLst/>
              <a:ahLst/>
              <a:cxnLst/>
              <a:rect l="l" t="t" r="r" b="b"/>
              <a:pathLst>
                <a:path w="1480" h="1424" extrusionOk="0">
                  <a:moveTo>
                    <a:pt x="768" y="1"/>
                  </a:moveTo>
                  <a:cubicBezTo>
                    <a:pt x="583" y="1"/>
                    <a:pt x="402" y="73"/>
                    <a:pt x="266" y="209"/>
                  </a:cubicBezTo>
                  <a:cubicBezTo>
                    <a:pt x="62" y="412"/>
                    <a:pt x="1" y="719"/>
                    <a:pt x="111" y="984"/>
                  </a:cubicBezTo>
                  <a:cubicBezTo>
                    <a:pt x="221" y="1250"/>
                    <a:pt x="480" y="1423"/>
                    <a:pt x="768" y="1423"/>
                  </a:cubicBezTo>
                  <a:cubicBezTo>
                    <a:pt x="1161" y="1423"/>
                    <a:pt x="1479" y="1105"/>
                    <a:pt x="1479" y="713"/>
                  </a:cubicBezTo>
                  <a:cubicBezTo>
                    <a:pt x="1479" y="424"/>
                    <a:pt x="1306" y="165"/>
                    <a:pt x="1041" y="55"/>
                  </a:cubicBezTo>
                  <a:cubicBezTo>
                    <a:pt x="952" y="18"/>
                    <a:pt x="860" y="1"/>
                    <a:pt x="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raphic 81">
            <a:extLst>
              <a:ext uri="{FF2B5EF4-FFF2-40B4-BE49-F238E27FC236}">
                <a16:creationId xmlns:a16="http://schemas.microsoft.com/office/drawing/2014/main" id="{60359499-DA47-8949-BBFD-5BEE7B106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7389" y="1696868"/>
            <a:ext cx="453932" cy="453932"/>
          </a:xfrm>
          <a:prstGeom prst="rect">
            <a:avLst/>
          </a:prstGeom>
        </p:spPr>
      </p:pic>
      <p:pic>
        <p:nvPicPr>
          <p:cNvPr id="83" name="Graphic 82">
            <a:extLst>
              <a:ext uri="{FF2B5EF4-FFF2-40B4-BE49-F238E27FC236}">
                <a16:creationId xmlns:a16="http://schemas.microsoft.com/office/drawing/2014/main" id="{4CBADCE0-EBE2-894D-BF5A-DB66694C95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540" y="1660824"/>
            <a:ext cx="468462" cy="468462"/>
          </a:xfrm>
          <a:prstGeom prst="rect">
            <a:avLst/>
          </a:prstGeom>
        </p:spPr>
      </p:pic>
      <p:cxnSp>
        <p:nvCxnSpPr>
          <p:cNvPr id="84" name="Straight Connector 83">
            <a:extLst>
              <a:ext uri="{FF2B5EF4-FFF2-40B4-BE49-F238E27FC236}">
                <a16:creationId xmlns:a16="http://schemas.microsoft.com/office/drawing/2014/main" id="{8C764CDC-F995-A740-8639-1F9D1813C773}"/>
              </a:ext>
            </a:extLst>
          </p:cNvPr>
          <p:cNvCxnSpPr>
            <a:cxnSpLocks/>
          </p:cNvCxnSpPr>
          <p:nvPr/>
        </p:nvCxnSpPr>
        <p:spPr>
          <a:xfrm>
            <a:off x="369767" y="2208553"/>
            <a:ext cx="542413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D92F16-981E-3D44-BDDE-25C7D7BC043F}"/>
              </a:ext>
            </a:extLst>
          </p:cNvPr>
          <p:cNvCxnSpPr>
            <a:cxnSpLocks/>
          </p:cNvCxnSpPr>
          <p:nvPr/>
        </p:nvCxnSpPr>
        <p:spPr>
          <a:xfrm>
            <a:off x="6138040" y="2208553"/>
            <a:ext cx="243951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040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4" name="Google Shape;244;p36"/>
          <p:cNvSpPr txBox="1">
            <a:spLocks noGrp="1"/>
          </p:cNvSpPr>
          <p:nvPr>
            <p:ph type="ctrTitle" idx="2"/>
          </p:nvPr>
        </p:nvSpPr>
        <p:spPr>
          <a:xfrm>
            <a:off x="915485" y="1343776"/>
            <a:ext cx="1736700" cy="40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LOCATIONS</a:t>
            </a:r>
            <a:endParaRPr dirty="0"/>
          </a:p>
        </p:txBody>
      </p:sp>
      <p:sp>
        <p:nvSpPr>
          <p:cNvPr id="245" name="Google Shape;245;p36"/>
          <p:cNvSpPr txBox="1">
            <a:spLocks noGrp="1"/>
          </p:cNvSpPr>
          <p:nvPr>
            <p:ph type="ctrTitle"/>
          </p:nvPr>
        </p:nvSpPr>
        <p:spPr>
          <a:xfrm>
            <a:off x="3963307" y="2175305"/>
            <a:ext cx="1135508" cy="40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VRP SOLVER</a:t>
            </a:r>
            <a:endParaRPr dirty="0"/>
          </a:p>
        </p:txBody>
      </p:sp>
      <p:grpSp>
        <p:nvGrpSpPr>
          <p:cNvPr id="9" name="Group 8">
            <a:extLst>
              <a:ext uri="{FF2B5EF4-FFF2-40B4-BE49-F238E27FC236}">
                <a16:creationId xmlns:a16="http://schemas.microsoft.com/office/drawing/2014/main" id="{56716B00-E119-3C4D-804D-BA4C12A8C6D3}"/>
              </a:ext>
            </a:extLst>
          </p:cNvPr>
          <p:cNvGrpSpPr/>
          <p:nvPr/>
        </p:nvGrpSpPr>
        <p:grpSpPr>
          <a:xfrm>
            <a:off x="456188" y="1853519"/>
            <a:ext cx="3352800" cy="2957226"/>
            <a:chOff x="0" y="1407331"/>
            <a:chExt cx="4209620" cy="3345744"/>
          </a:xfrm>
        </p:grpSpPr>
        <p:pic>
          <p:nvPicPr>
            <p:cNvPr id="8" name="Picture 7">
              <a:extLst>
                <a:ext uri="{FF2B5EF4-FFF2-40B4-BE49-F238E27FC236}">
                  <a16:creationId xmlns:a16="http://schemas.microsoft.com/office/drawing/2014/main" id="{B555E4A9-BE65-644C-9ADE-0254E05300F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407331"/>
              <a:ext cx="2314832" cy="3345744"/>
            </a:xfrm>
            <a:prstGeom prst="rect">
              <a:avLst/>
            </a:prstGeom>
          </p:spPr>
        </p:pic>
        <p:pic>
          <p:nvPicPr>
            <p:cNvPr id="10" name="Picture 9">
              <a:extLst>
                <a:ext uri="{FF2B5EF4-FFF2-40B4-BE49-F238E27FC236}">
                  <a16:creationId xmlns:a16="http://schemas.microsoft.com/office/drawing/2014/main" id="{51DD22B9-854D-0241-B242-A0C31FFA852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314832" y="1407331"/>
              <a:ext cx="667266" cy="3345744"/>
            </a:xfrm>
            <a:prstGeom prst="rect">
              <a:avLst/>
            </a:prstGeom>
          </p:spPr>
        </p:pic>
        <p:pic>
          <p:nvPicPr>
            <p:cNvPr id="11" name="Picture 10">
              <a:extLst>
                <a:ext uri="{FF2B5EF4-FFF2-40B4-BE49-F238E27FC236}">
                  <a16:creationId xmlns:a16="http://schemas.microsoft.com/office/drawing/2014/main" id="{16B2D9E2-B837-3D4E-A1FB-D8ADC8AED6B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982098" y="1407331"/>
              <a:ext cx="1227522" cy="3345744"/>
            </a:xfrm>
            <a:prstGeom prst="rect">
              <a:avLst/>
            </a:prstGeom>
          </p:spPr>
        </p:pic>
      </p:grpSp>
      <p:sp>
        <p:nvSpPr>
          <p:cNvPr id="4" name="Right Arrow 3">
            <a:extLst>
              <a:ext uri="{FF2B5EF4-FFF2-40B4-BE49-F238E27FC236}">
                <a16:creationId xmlns:a16="http://schemas.microsoft.com/office/drawing/2014/main" id="{E18E05C7-4CFB-4040-879A-F2BEE687A330}"/>
              </a:ext>
            </a:extLst>
          </p:cNvPr>
          <p:cNvSpPr/>
          <p:nvPr/>
        </p:nvSpPr>
        <p:spPr>
          <a:xfrm>
            <a:off x="4250318" y="2761225"/>
            <a:ext cx="596638" cy="2636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ECF9C8B6-7B1C-E84F-9214-3E0FACA7D4AA}"/>
              </a:ext>
            </a:extLst>
          </p:cNvPr>
          <p:cNvSpPr>
            <a:spLocks noGrp="1"/>
          </p:cNvSpPr>
          <p:nvPr>
            <p:ph type="ctrTitle" idx="6"/>
          </p:nvPr>
        </p:nvSpPr>
        <p:spPr/>
        <p:txBody>
          <a:bodyPr/>
          <a:lstStyle/>
          <a:p>
            <a:r>
              <a:rPr lang="en-US" dirty="0"/>
              <a:t>Routes Calculation</a:t>
            </a:r>
          </a:p>
        </p:txBody>
      </p:sp>
      <p:sp>
        <p:nvSpPr>
          <p:cNvPr id="19" name="Google Shape;244;p36">
            <a:extLst>
              <a:ext uri="{FF2B5EF4-FFF2-40B4-BE49-F238E27FC236}">
                <a16:creationId xmlns:a16="http://schemas.microsoft.com/office/drawing/2014/main" id="{FF8D3B04-1B1D-444E-BD27-C6C00569E78A}"/>
              </a:ext>
            </a:extLst>
          </p:cNvPr>
          <p:cNvSpPr txBox="1">
            <a:spLocks/>
          </p:cNvSpPr>
          <p:nvPr/>
        </p:nvSpPr>
        <p:spPr>
          <a:xfrm>
            <a:off x="5839093" y="1345379"/>
            <a:ext cx="1736700"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BEST ROUTES</a:t>
            </a:r>
          </a:p>
        </p:txBody>
      </p:sp>
      <p:grpSp>
        <p:nvGrpSpPr>
          <p:cNvPr id="16" name="Group 15">
            <a:extLst>
              <a:ext uri="{FF2B5EF4-FFF2-40B4-BE49-F238E27FC236}">
                <a16:creationId xmlns:a16="http://schemas.microsoft.com/office/drawing/2014/main" id="{89DCEF26-DAE2-CB4B-8D00-74F64DA383D8}"/>
              </a:ext>
            </a:extLst>
          </p:cNvPr>
          <p:cNvGrpSpPr/>
          <p:nvPr/>
        </p:nvGrpSpPr>
        <p:grpSpPr>
          <a:xfrm>
            <a:off x="5320026" y="1853519"/>
            <a:ext cx="3333680" cy="2957226"/>
            <a:chOff x="5045070" y="1853519"/>
            <a:chExt cx="3333680" cy="2957226"/>
          </a:xfrm>
        </p:grpSpPr>
        <p:pic>
          <p:nvPicPr>
            <p:cNvPr id="14" name="Picture 13">
              <a:extLst>
                <a:ext uri="{FF2B5EF4-FFF2-40B4-BE49-F238E27FC236}">
                  <a16:creationId xmlns:a16="http://schemas.microsoft.com/office/drawing/2014/main" id="{F4B41C4A-D9EC-2643-BA8B-A2F213F7AAD7}"/>
                </a:ext>
              </a:extLst>
            </p:cNvPr>
            <p:cNvPicPr>
              <a:picLocks noChangeAspect="1"/>
            </p:cNvPicPr>
            <p:nvPr/>
          </p:nvPicPr>
          <p:blipFill>
            <a:blip r:embed="rId6"/>
            <a:stretch>
              <a:fillRect/>
            </a:stretch>
          </p:blipFill>
          <p:spPr>
            <a:xfrm>
              <a:off x="5045070" y="1853519"/>
              <a:ext cx="2791048" cy="2957226"/>
            </a:xfrm>
            <a:prstGeom prst="rect">
              <a:avLst/>
            </a:prstGeom>
          </p:spPr>
        </p:pic>
        <p:pic>
          <p:nvPicPr>
            <p:cNvPr id="15" name="Picture 14">
              <a:extLst>
                <a:ext uri="{FF2B5EF4-FFF2-40B4-BE49-F238E27FC236}">
                  <a16:creationId xmlns:a16="http://schemas.microsoft.com/office/drawing/2014/main" id="{3CC65009-EFA7-4243-ACB0-62F6EE0A063F}"/>
                </a:ext>
              </a:extLst>
            </p:cNvPr>
            <p:cNvPicPr>
              <a:picLocks noChangeAspect="1"/>
            </p:cNvPicPr>
            <p:nvPr/>
          </p:nvPicPr>
          <p:blipFill>
            <a:blip r:embed="rId7"/>
            <a:stretch>
              <a:fillRect/>
            </a:stretch>
          </p:blipFill>
          <p:spPr>
            <a:xfrm>
              <a:off x="7845093" y="1853519"/>
              <a:ext cx="533657" cy="2957226"/>
            </a:xfrm>
            <a:prstGeom prst="rect">
              <a:avLst/>
            </a:prstGeom>
          </p:spPr>
        </p:pic>
      </p:grpSp>
      <p:sp>
        <p:nvSpPr>
          <p:cNvPr id="22" name="Google Shape;190;p32">
            <a:extLst>
              <a:ext uri="{FF2B5EF4-FFF2-40B4-BE49-F238E27FC236}">
                <a16:creationId xmlns:a16="http://schemas.microsoft.com/office/drawing/2014/main" id="{0B1C51D6-A773-B24D-92A2-B78FE5628CC7}"/>
              </a:ext>
            </a:extLst>
          </p:cNvPr>
          <p:cNvSpPr/>
          <p:nvPr/>
        </p:nvSpPr>
        <p:spPr>
          <a:xfrm>
            <a:off x="6056507" y="550376"/>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raphic 16" descr="Route (Two Pins With A Path) outline">
            <a:extLst>
              <a:ext uri="{FF2B5EF4-FFF2-40B4-BE49-F238E27FC236}">
                <a16:creationId xmlns:a16="http://schemas.microsoft.com/office/drawing/2014/main" id="{724B9C94-0A64-FA45-857D-4A8F440E8E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82" y="1100517"/>
            <a:ext cx="633907" cy="633907"/>
          </a:xfrm>
          <a:prstGeom prst="rect">
            <a:avLst/>
          </a:prstGeom>
        </p:spPr>
      </p:pic>
      <p:pic>
        <p:nvPicPr>
          <p:cNvPr id="18" name="Graphic 17">
            <a:extLst>
              <a:ext uri="{FF2B5EF4-FFF2-40B4-BE49-F238E27FC236}">
                <a16:creationId xmlns:a16="http://schemas.microsoft.com/office/drawing/2014/main" id="{3CBED719-36D8-0D40-9CFE-AC735EF63A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33345" y="1198809"/>
            <a:ext cx="505748" cy="505748"/>
          </a:xfrm>
          <a:prstGeom prst="rect">
            <a:avLst/>
          </a:prstGeom>
        </p:spPr>
      </p:pic>
      <p:cxnSp>
        <p:nvCxnSpPr>
          <p:cNvPr id="20" name="Straight Connector 19">
            <a:extLst>
              <a:ext uri="{FF2B5EF4-FFF2-40B4-BE49-F238E27FC236}">
                <a16:creationId xmlns:a16="http://schemas.microsoft.com/office/drawing/2014/main" id="{D89BC426-25D5-4C44-A2EA-852D567B843A}"/>
              </a:ext>
            </a:extLst>
          </p:cNvPr>
          <p:cNvCxnSpPr>
            <a:cxnSpLocks/>
          </p:cNvCxnSpPr>
          <p:nvPr/>
        </p:nvCxnSpPr>
        <p:spPr>
          <a:xfrm flipV="1">
            <a:off x="477700" y="1746672"/>
            <a:ext cx="3535948" cy="60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3ED550-0515-784C-A677-74A48EBD5A9F}"/>
              </a:ext>
            </a:extLst>
          </p:cNvPr>
          <p:cNvCxnSpPr>
            <a:cxnSpLocks/>
          </p:cNvCxnSpPr>
          <p:nvPr/>
        </p:nvCxnSpPr>
        <p:spPr>
          <a:xfrm>
            <a:off x="5306180" y="1746672"/>
            <a:ext cx="3578873"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32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Daily Profit</a:t>
            </a:r>
            <a:endParaRPr dirty="0"/>
          </a:p>
        </p:txBody>
      </p:sp>
      <p:pic>
        <p:nvPicPr>
          <p:cNvPr id="11" name="Picture 10">
            <a:extLst>
              <a:ext uri="{FF2B5EF4-FFF2-40B4-BE49-F238E27FC236}">
                <a16:creationId xmlns:a16="http://schemas.microsoft.com/office/drawing/2014/main" id="{987FD97E-C107-C247-8DD2-CEB281D3BB1C}"/>
              </a:ext>
            </a:extLst>
          </p:cNvPr>
          <p:cNvPicPr>
            <a:picLocks noChangeAspect="1"/>
          </p:cNvPicPr>
          <p:nvPr/>
        </p:nvPicPr>
        <p:blipFill>
          <a:blip r:embed="rId3"/>
          <a:stretch>
            <a:fillRect/>
          </a:stretch>
        </p:blipFill>
        <p:spPr>
          <a:xfrm>
            <a:off x="1186248" y="1231430"/>
            <a:ext cx="7186213" cy="1742628"/>
          </a:xfrm>
          <a:prstGeom prst="rect">
            <a:avLst/>
          </a:prstGeom>
        </p:spPr>
      </p:pic>
      <p:pic>
        <p:nvPicPr>
          <p:cNvPr id="12" name="Picture 11">
            <a:extLst>
              <a:ext uri="{FF2B5EF4-FFF2-40B4-BE49-F238E27FC236}">
                <a16:creationId xmlns:a16="http://schemas.microsoft.com/office/drawing/2014/main" id="{B0DEB52B-BD50-7A49-A634-34E13DEC24DD}"/>
              </a:ext>
            </a:extLst>
          </p:cNvPr>
          <p:cNvPicPr>
            <a:picLocks noChangeAspect="1"/>
          </p:cNvPicPr>
          <p:nvPr/>
        </p:nvPicPr>
        <p:blipFill>
          <a:blip r:embed="rId4"/>
          <a:stretch>
            <a:fillRect/>
          </a:stretch>
        </p:blipFill>
        <p:spPr>
          <a:xfrm>
            <a:off x="128605" y="3083118"/>
            <a:ext cx="4572000" cy="820040"/>
          </a:xfrm>
          <a:prstGeom prst="rect">
            <a:avLst/>
          </a:prstGeom>
        </p:spPr>
      </p:pic>
      <p:pic>
        <p:nvPicPr>
          <p:cNvPr id="13" name="Picture 12">
            <a:extLst>
              <a:ext uri="{FF2B5EF4-FFF2-40B4-BE49-F238E27FC236}">
                <a16:creationId xmlns:a16="http://schemas.microsoft.com/office/drawing/2014/main" id="{FD410045-8086-BE43-A149-3B77230AD821}"/>
              </a:ext>
            </a:extLst>
          </p:cNvPr>
          <p:cNvPicPr>
            <a:picLocks noChangeAspect="1"/>
          </p:cNvPicPr>
          <p:nvPr/>
        </p:nvPicPr>
        <p:blipFill>
          <a:blip r:embed="rId5"/>
          <a:stretch>
            <a:fillRect/>
          </a:stretch>
        </p:blipFill>
        <p:spPr>
          <a:xfrm>
            <a:off x="4781146" y="3083118"/>
            <a:ext cx="4168347" cy="828952"/>
          </a:xfrm>
          <a:prstGeom prst="rect">
            <a:avLst/>
          </a:prstGeom>
        </p:spPr>
      </p:pic>
      <p:pic>
        <p:nvPicPr>
          <p:cNvPr id="14" name="Picture 13">
            <a:extLst>
              <a:ext uri="{FF2B5EF4-FFF2-40B4-BE49-F238E27FC236}">
                <a16:creationId xmlns:a16="http://schemas.microsoft.com/office/drawing/2014/main" id="{87829953-032B-D643-A521-F4DB315FFE91}"/>
              </a:ext>
            </a:extLst>
          </p:cNvPr>
          <p:cNvPicPr>
            <a:picLocks noChangeAspect="1"/>
          </p:cNvPicPr>
          <p:nvPr/>
        </p:nvPicPr>
        <p:blipFill>
          <a:blip r:embed="rId6"/>
          <a:stretch>
            <a:fillRect/>
          </a:stretch>
        </p:blipFill>
        <p:spPr>
          <a:xfrm>
            <a:off x="128606" y="4012218"/>
            <a:ext cx="4572000" cy="690253"/>
          </a:xfrm>
          <a:prstGeom prst="rect">
            <a:avLst/>
          </a:prstGeom>
        </p:spPr>
      </p:pic>
      <p:pic>
        <p:nvPicPr>
          <p:cNvPr id="15" name="Picture 14">
            <a:extLst>
              <a:ext uri="{FF2B5EF4-FFF2-40B4-BE49-F238E27FC236}">
                <a16:creationId xmlns:a16="http://schemas.microsoft.com/office/drawing/2014/main" id="{7200E3AC-1E46-6A43-B4ED-002DE8BCFA82}"/>
              </a:ext>
            </a:extLst>
          </p:cNvPr>
          <p:cNvPicPr>
            <a:picLocks noChangeAspect="1"/>
          </p:cNvPicPr>
          <p:nvPr/>
        </p:nvPicPr>
        <p:blipFill>
          <a:blip r:embed="rId7"/>
          <a:stretch>
            <a:fillRect/>
          </a:stretch>
        </p:blipFill>
        <p:spPr>
          <a:xfrm>
            <a:off x="4781145" y="4012218"/>
            <a:ext cx="4292003" cy="657873"/>
          </a:xfrm>
          <a:prstGeom prst="rect">
            <a:avLst/>
          </a:prstGeom>
        </p:spPr>
      </p:pic>
      <p:sp>
        <p:nvSpPr>
          <p:cNvPr id="21" name="Rectangle 20">
            <a:extLst>
              <a:ext uri="{FF2B5EF4-FFF2-40B4-BE49-F238E27FC236}">
                <a16:creationId xmlns:a16="http://schemas.microsoft.com/office/drawing/2014/main" id="{1EE51C14-D7C3-8048-90EB-5CD1A7F1A150}"/>
              </a:ext>
            </a:extLst>
          </p:cNvPr>
          <p:cNvSpPr/>
          <p:nvPr/>
        </p:nvSpPr>
        <p:spPr>
          <a:xfrm>
            <a:off x="2071787" y="1231430"/>
            <a:ext cx="869122" cy="185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90;p32">
            <a:extLst>
              <a:ext uri="{FF2B5EF4-FFF2-40B4-BE49-F238E27FC236}">
                <a16:creationId xmlns:a16="http://schemas.microsoft.com/office/drawing/2014/main" id="{75434A73-340B-3844-A479-BC5E40C48671}"/>
              </a:ext>
            </a:extLst>
          </p:cNvPr>
          <p:cNvSpPr/>
          <p:nvPr/>
        </p:nvSpPr>
        <p:spPr>
          <a:xfrm>
            <a:off x="6910670" y="534835"/>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59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1;p42">
            <a:extLst>
              <a:ext uri="{FF2B5EF4-FFF2-40B4-BE49-F238E27FC236}">
                <a16:creationId xmlns:a16="http://schemas.microsoft.com/office/drawing/2014/main" id="{D06AE8E2-6818-6340-913B-DA076D14FA45}"/>
              </a:ext>
            </a:extLst>
          </p:cNvPr>
          <p:cNvSpPr txBox="1">
            <a:spLocks/>
          </p:cNvSpPr>
          <p:nvPr/>
        </p:nvSpPr>
        <p:spPr>
          <a:xfrm>
            <a:off x="1256349" y="1751075"/>
            <a:ext cx="5012645" cy="164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000" dirty="0">
                <a:solidFill>
                  <a:schemeClr val="dk1"/>
                </a:solidFill>
                <a:latin typeface="Pathway Gothic One"/>
                <a:sym typeface="Pathway Gothic One"/>
              </a:rPr>
              <a:t>First Cost Reduction</a:t>
            </a:r>
          </a:p>
          <a:p>
            <a:r>
              <a:rPr lang="en-US" sz="2400" dirty="0">
                <a:solidFill>
                  <a:schemeClr val="dk1"/>
                </a:solidFill>
                <a:latin typeface="Pathway Gothic One"/>
                <a:sym typeface="Pathway Gothic One"/>
              </a:rPr>
              <a:t>(Korbin/</a:t>
            </a:r>
            <a:r>
              <a:rPr lang="en-US" sz="2400" dirty="0" err="1">
                <a:solidFill>
                  <a:schemeClr val="dk1"/>
                </a:solidFill>
                <a:latin typeface="Pathway Gothic One"/>
                <a:sym typeface="Pathway Gothic One"/>
              </a:rPr>
              <a:t>Kwong</a:t>
            </a:r>
            <a:r>
              <a:rPr lang="en-US" sz="2400" dirty="0">
                <a:solidFill>
                  <a:schemeClr val="dk1"/>
                </a:solidFill>
                <a:latin typeface="Pathway Gothic One"/>
                <a:sym typeface="Pathway Gothic One"/>
              </a:rPr>
              <a:t>)</a:t>
            </a:r>
          </a:p>
        </p:txBody>
      </p:sp>
      <p:sp>
        <p:nvSpPr>
          <p:cNvPr id="5" name="Google Shape;292;p42">
            <a:extLst>
              <a:ext uri="{FF2B5EF4-FFF2-40B4-BE49-F238E27FC236}">
                <a16:creationId xmlns:a16="http://schemas.microsoft.com/office/drawing/2014/main" id="{34274048-7CD5-614B-81AF-D1B108F71E74}"/>
              </a:ext>
            </a:extLst>
          </p:cNvPr>
          <p:cNvSpPr/>
          <p:nvPr/>
        </p:nvSpPr>
        <p:spPr>
          <a:xfrm rot="-5400000" flipH="1">
            <a:off x="215825" y="2451750"/>
            <a:ext cx="1312200" cy="310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200;p64">
            <a:extLst>
              <a:ext uri="{FF2B5EF4-FFF2-40B4-BE49-F238E27FC236}">
                <a16:creationId xmlns:a16="http://schemas.microsoft.com/office/drawing/2014/main" id="{06840191-0119-A549-9FE3-55A09BFAFB07}"/>
              </a:ext>
            </a:extLst>
          </p:cNvPr>
          <p:cNvGrpSpPr/>
          <p:nvPr/>
        </p:nvGrpSpPr>
        <p:grpSpPr>
          <a:xfrm>
            <a:off x="5889369" y="2073808"/>
            <a:ext cx="2947714" cy="1189292"/>
            <a:chOff x="9341200" y="-750475"/>
            <a:chExt cx="5849800" cy="2360175"/>
          </a:xfrm>
        </p:grpSpPr>
        <p:sp>
          <p:nvSpPr>
            <p:cNvPr id="7" name="Google Shape;2201;p64">
              <a:extLst>
                <a:ext uri="{FF2B5EF4-FFF2-40B4-BE49-F238E27FC236}">
                  <a16:creationId xmlns:a16="http://schemas.microsoft.com/office/drawing/2014/main" id="{BF0782D5-6A3B-F84B-8EA7-F2EA478649D5}"/>
                </a:ext>
              </a:extLst>
            </p:cNvPr>
            <p:cNvSpPr/>
            <p:nvPr/>
          </p:nvSpPr>
          <p:spPr>
            <a:xfrm>
              <a:off x="14433125" y="927125"/>
              <a:ext cx="637350" cy="334650"/>
            </a:xfrm>
            <a:custGeom>
              <a:avLst/>
              <a:gdLst/>
              <a:ahLst/>
              <a:cxnLst/>
              <a:rect l="l" t="t" r="r" b="b"/>
              <a:pathLst>
                <a:path w="25494" h="13386" extrusionOk="0">
                  <a:moveTo>
                    <a:pt x="1" y="0"/>
                  </a:moveTo>
                  <a:lnTo>
                    <a:pt x="1" y="13386"/>
                  </a:lnTo>
                  <a:lnTo>
                    <a:pt x="25494" y="13386"/>
                  </a:lnTo>
                  <a:lnTo>
                    <a:pt x="254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02;p64">
              <a:extLst>
                <a:ext uri="{FF2B5EF4-FFF2-40B4-BE49-F238E27FC236}">
                  <a16:creationId xmlns:a16="http://schemas.microsoft.com/office/drawing/2014/main" id="{FA7975CF-E78A-0240-88CB-18DA4F1B5B8E}"/>
                </a:ext>
              </a:extLst>
            </p:cNvPr>
            <p:cNvSpPr/>
            <p:nvPr/>
          </p:nvSpPr>
          <p:spPr>
            <a:xfrm>
              <a:off x="14705150" y="1293550"/>
              <a:ext cx="56975" cy="41500"/>
            </a:xfrm>
            <a:custGeom>
              <a:avLst/>
              <a:gdLst/>
              <a:ahLst/>
              <a:cxnLst/>
              <a:rect l="l" t="t" r="r" b="b"/>
              <a:pathLst>
                <a:path w="2279" h="1660" extrusionOk="0">
                  <a:moveTo>
                    <a:pt x="1077" y="0"/>
                  </a:moveTo>
                  <a:cubicBezTo>
                    <a:pt x="1" y="0"/>
                    <a:pt x="134" y="1659"/>
                    <a:pt x="1202" y="1659"/>
                  </a:cubicBezTo>
                  <a:cubicBezTo>
                    <a:pt x="2278" y="1659"/>
                    <a:pt x="2145"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03;p64">
              <a:extLst>
                <a:ext uri="{FF2B5EF4-FFF2-40B4-BE49-F238E27FC236}">
                  <a16:creationId xmlns:a16="http://schemas.microsoft.com/office/drawing/2014/main" id="{520D6066-C661-1B4C-B0E6-3EE0F3A3B730}"/>
                </a:ext>
              </a:extLst>
            </p:cNvPr>
            <p:cNvSpPr/>
            <p:nvPr/>
          </p:nvSpPr>
          <p:spPr>
            <a:xfrm>
              <a:off x="14641975" y="1349650"/>
              <a:ext cx="56750" cy="41700"/>
            </a:xfrm>
            <a:custGeom>
              <a:avLst/>
              <a:gdLst/>
              <a:ahLst/>
              <a:cxnLst/>
              <a:rect l="l" t="t" r="r" b="b"/>
              <a:pathLst>
                <a:path w="2270" h="1668" extrusionOk="0">
                  <a:moveTo>
                    <a:pt x="1069" y="0"/>
                  </a:moveTo>
                  <a:cubicBezTo>
                    <a:pt x="1" y="0"/>
                    <a:pt x="125" y="1667"/>
                    <a:pt x="1193" y="1667"/>
                  </a:cubicBezTo>
                  <a:cubicBezTo>
                    <a:pt x="2270" y="1667"/>
                    <a:pt x="2144"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04;p64">
              <a:extLst>
                <a:ext uri="{FF2B5EF4-FFF2-40B4-BE49-F238E27FC236}">
                  <a16:creationId xmlns:a16="http://schemas.microsoft.com/office/drawing/2014/main" id="{54E61AA4-0F12-A449-A876-F4F75F86996E}"/>
                </a:ext>
              </a:extLst>
            </p:cNvPr>
            <p:cNvSpPr/>
            <p:nvPr/>
          </p:nvSpPr>
          <p:spPr>
            <a:xfrm>
              <a:off x="14646975" y="1286425"/>
              <a:ext cx="49875" cy="49675"/>
            </a:xfrm>
            <a:custGeom>
              <a:avLst/>
              <a:gdLst/>
              <a:ahLst/>
              <a:cxnLst/>
              <a:rect l="l" t="t" r="r" b="b"/>
              <a:pathLst>
                <a:path w="1995" h="1987" extrusionOk="0">
                  <a:moveTo>
                    <a:pt x="993" y="1"/>
                  </a:moveTo>
                  <a:cubicBezTo>
                    <a:pt x="451" y="1"/>
                    <a:pt x="0" y="451"/>
                    <a:pt x="0" y="994"/>
                  </a:cubicBezTo>
                  <a:cubicBezTo>
                    <a:pt x="2" y="1541"/>
                    <a:pt x="446" y="1985"/>
                    <a:pt x="993" y="1987"/>
                  </a:cubicBezTo>
                  <a:cubicBezTo>
                    <a:pt x="1544" y="1987"/>
                    <a:pt x="1995" y="1545"/>
                    <a:pt x="1995" y="994"/>
                  </a:cubicBezTo>
                  <a:cubicBezTo>
                    <a:pt x="1995" y="451"/>
                    <a:pt x="1544" y="1"/>
                    <a:pt x="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05;p64">
              <a:extLst>
                <a:ext uri="{FF2B5EF4-FFF2-40B4-BE49-F238E27FC236}">
                  <a16:creationId xmlns:a16="http://schemas.microsoft.com/office/drawing/2014/main" id="{DE222030-636F-0B45-9619-D3CDB7298089}"/>
                </a:ext>
              </a:extLst>
            </p:cNvPr>
            <p:cNvSpPr/>
            <p:nvPr/>
          </p:nvSpPr>
          <p:spPr>
            <a:xfrm>
              <a:off x="14643850" y="1228250"/>
              <a:ext cx="56750" cy="41725"/>
            </a:xfrm>
            <a:custGeom>
              <a:avLst/>
              <a:gdLst/>
              <a:ahLst/>
              <a:cxnLst/>
              <a:rect l="l" t="t" r="r" b="b"/>
              <a:pathLst>
                <a:path w="2270" h="1669" extrusionOk="0">
                  <a:moveTo>
                    <a:pt x="1069" y="0"/>
                  </a:moveTo>
                  <a:cubicBezTo>
                    <a:pt x="1" y="0"/>
                    <a:pt x="125" y="1669"/>
                    <a:pt x="1193" y="1669"/>
                  </a:cubicBezTo>
                  <a:cubicBezTo>
                    <a:pt x="2270" y="1669"/>
                    <a:pt x="2144"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06;p64">
              <a:extLst>
                <a:ext uri="{FF2B5EF4-FFF2-40B4-BE49-F238E27FC236}">
                  <a16:creationId xmlns:a16="http://schemas.microsoft.com/office/drawing/2014/main" id="{3F893A5B-7514-D245-BBE2-6C2A1C489D0C}"/>
                </a:ext>
              </a:extLst>
            </p:cNvPr>
            <p:cNvSpPr/>
            <p:nvPr/>
          </p:nvSpPr>
          <p:spPr>
            <a:xfrm>
              <a:off x="14582350" y="1294775"/>
              <a:ext cx="56950" cy="41750"/>
            </a:xfrm>
            <a:custGeom>
              <a:avLst/>
              <a:gdLst/>
              <a:ahLst/>
              <a:cxnLst/>
              <a:rect l="l" t="t" r="r" b="b"/>
              <a:pathLst>
                <a:path w="2278" h="1670" extrusionOk="0">
                  <a:moveTo>
                    <a:pt x="1077" y="1"/>
                  </a:moveTo>
                  <a:cubicBezTo>
                    <a:pt x="0" y="1"/>
                    <a:pt x="133" y="1669"/>
                    <a:pt x="1201" y="1669"/>
                  </a:cubicBezTo>
                  <a:cubicBezTo>
                    <a:pt x="2278" y="1669"/>
                    <a:pt x="214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07;p64">
              <a:extLst>
                <a:ext uri="{FF2B5EF4-FFF2-40B4-BE49-F238E27FC236}">
                  <a16:creationId xmlns:a16="http://schemas.microsoft.com/office/drawing/2014/main" id="{0A2F192A-6D04-5744-A350-F0A8C4922FD4}"/>
                </a:ext>
              </a:extLst>
            </p:cNvPr>
            <p:cNvSpPr/>
            <p:nvPr/>
          </p:nvSpPr>
          <p:spPr>
            <a:xfrm>
              <a:off x="14576275" y="1215750"/>
              <a:ext cx="191350" cy="191250"/>
            </a:xfrm>
            <a:custGeom>
              <a:avLst/>
              <a:gdLst/>
              <a:ahLst/>
              <a:cxnLst/>
              <a:rect l="l" t="t" r="r" b="b"/>
              <a:pathLst>
                <a:path w="7654" h="7650" extrusionOk="0">
                  <a:moveTo>
                    <a:pt x="3772" y="500"/>
                  </a:moveTo>
                  <a:cubicBezTo>
                    <a:pt x="4848" y="500"/>
                    <a:pt x="4973" y="2169"/>
                    <a:pt x="3898" y="2169"/>
                  </a:cubicBezTo>
                  <a:lnTo>
                    <a:pt x="3896" y="2169"/>
                  </a:lnTo>
                  <a:cubicBezTo>
                    <a:pt x="2828" y="2169"/>
                    <a:pt x="2704" y="500"/>
                    <a:pt x="3772" y="500"/>
                  </a:cubicBezTo>
                  <a:close/>
                  <a:moveTo>
                    <a:pt x="6232" y="3112"/>
                  </a:moveTo>
                  <a:cubicBezTo>
                    <a:pt x="7300" y="3112"/>
                    <a:pt x="7433" y="4771"/>
                    <a:pt x="6357" y="4771"/>
                  </a:cubicBezTo>
                  <a:cubicBezTo>
                    <a:pt x="5289" y="4771"/>
                    <a:pt x="5156" y="3112"/>
                    <a:pt x="6232" y="3112"/>
                  </a:cubicBezTo>
                  <a:close/>
                  <a:moveTo>
                    <a:pt x="3821" y="2828"/>
                  </a:moveTo>
                  <a:cubicBezTo>
                    <a:pt x="4372" y="2828"/>
                    <a:pt x="4823" y="3278"/>
                    <a:pt x="4823" y="3821"/>
                  </a:cubicBezTo>
                  <a:cubicBezTo>
                    <a:pt x="4823" y="4372"/>
                    <a:pt x="4372" y="4814"/>
                    <a:pt x="3821" y="4814"/>
                  </a:cubicBezTo>
                  <a:cubicBezTo>
                    <a:pt x="3274" y="4812"/>
                    <a:pt x="2830" y="4368"/>
                    <a:pt x="2828" y="3821"/>
                  </a:cubicBezTo>
                  <a:cubicBezTo>
                    <a:pt x="2828" y="3278"/>
                    <a:pt x="3279" y="2828"/>
                    <a:pt x="3821" y="2828"/>
                  </a:cubicBezTo>
                  <a:close/>
                  <a:moveTo>
                    <a:pt x="1320" y="3161"/>
                  </a:moveTo>
                  <a:lnTo>
                    <a:pt x="1320" y="3162"/>
                  </a:lnTo>
                  <a:cubicBezTo>
                    <a:pt x="2386" y="3162"/>
                    <a:pt x="2521" y="4829"/>
                    <a:pt x="1445" y="4829"/>
                  </a:cubicBezTo>
                  <a:cubicBezTo>
                    <a:pt x="1445" y="4829"/>
                    <a:pt x="1445" y="4829"/>
                    <a:pt x="1444" y="4829"/>
                  </a:cubicBezTo>
                  <a:cubicBezTo>
                    <a:pt x="376" y="4829"/>
                    <a:pt x="243" y="3161"/>
                    <a:pt x="1320" y="3161"/>
                  </a:cubicBezTo>
                  <a:close/>
                  <a:moveTo>
                    <a:pt x="3697" y="5356"/>
                  </a:moveTo>
                  <a:cubicBezTo>
                    <a:pt x="4772" y="5356"/>
                    <a:pt x="4898" y="7023"/>
                    <a:pt x="3821" y="7023"/>
                  </a:cubicBezTo>
                  <a:cubicBezTo>
                    <a:pt x="2753" y="7023"/>
                    <a:pt x="2629" y="5356"/>
                    <a:pt x="3697" y="5356"/>
                  </a:cubicBezTo>
                  <a:close/>
                  <a:moveTo>
                    <a:pt x="3821" y="0"/>
                  </a:moveTo>
                  <a:cubicBezTo>
                    <a:pt x="1712" y="0"/>
                    <a:pt x="1" y="1710"/>
                    <a:pt x="1" y="3821"/>
                  </a:cubicBezTo>
                  <a:cubicBezTo>
                    <a:pt x="1" y="5940"/>
                    <a:pt x="1711" y="7649"/>
                    <a:pt x="3821" y="7649"/>
                  </a:cubicBezTo>
                  <a:cubicBezTo>
                    <a:pt x="3824" y="7649"/>
                    <a:pt x="3826" y="7649"/>
                    <a:pt x="3828" y="7649"/>
                  </a:cubicBezTo>
                  <a:cubicBezTo>
                    <a:pt x="5942" y="7649"/>
                    <a:pt x="7654" y="5934"/>
                    <a:pt x="7651" y="3821"/>
                  </a:cubicBezTo>
                  <a:cubicBezTo>
                    <a:pt x="7651" y="1710"/>
                    <a:pt x="5940"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08;p64">
              <a:extLst>
                <a:ext uri="{FF2B5EF4-FFF2-40B4-BE49-F238E27FC236}">
                  <a16:creationId xmlns:a16="http://schemas.microsoft.com/office/drawing/2014/main" id="{50FF8B74-2870-CA42-B137-2273FC8211B8}"/>
                </a:ext>
              </a:extLst>
            </p:cNvPr>
            <p:cNvSpPr/>
            <p:nvPr/>
          </p:nvSpPr>
          <p:spPr>
            <a:xfrm>
              <a:off x="14499975" y="1139425"/>
              <a:ext cx="343875" cy="343900"/>
            </a:xfrm>
            <a:custGeom>
              <a:avLst/>
              <a:gdLst/>
              <a:ahLst/>
              <a:cxnLst/>
              <a:rect l="l" t="t" r="r" b="b"/>
              <a:pathLst>
                <a:path w="13755" h="13756" extrusionOk="0">
                  <a:moveTo>
                    <a:pt x="6873" y="3053"/>
                  </a:moveTo>
                  <a:cubicBezTo>
                    <a:pt x="8992" y="3053"/>
                    <a:pt x="10702" y="4763"/>
                    <a:pt x="10703" y="6874"/>
                  </a:cubicBezTo>
                  <a:cubicBezTo>
                    <a:pt x="10706" y="8989"/>
                    <a:pt x="8992" y="10704"/>
                    <a:pt x="6878" y="10704"/>
                  </a:cubicBezTo>
                  <a:cubicBezTo>
                    <a:pt x="6876" y="10704"/>
                    <a:pt x="6875" y="10704"/>
                    <a:pt x="6873" y="10704"/>
                  </a:cubicBezTo>
                  <a:cubicBezTo>
                    <a:pt x="4764" y="10704"/>
                    <a:pt x="3053" y="8993"/>
                    <a:pt x="3053" y="6874"/>
                  </a:cubicBezTo>
                  <a:cubicBezTo>
                    <a:pt x="3053" y="4764"/>
                    <a:pt x="4763" y="3053"/>
                    <a:pt x="6873" y="3053"/>
                  </a:cubicBezTo>
                  <a:close/>
                  <a:moveTo>
                    <a:pt x="6873" y="1"/>
                  </a:moveTo>
                  <a:cubicBezTo>
                    <a:pt x="3078" y="1"/>
                    <a:pt x="0" y="3079"/>
                    <a:pt x="0" y="6874"/>
                  </a:cubicBezTo>
                  <a:lnTo>
                    <a:pt x="1" y="6874"/>
                  </a:lnTo>
                  <a:cubicBezTo>
                    <a:pt x="1" y="10677"/>
                    <a:pt x="3078" y="13755"/>
                    <a:pt x="6873" y="13755"/>
                  </a:cubicBezTo>
                  <a:cubicBezTo>
                    <a:pt x="10677" y="13755"/>
                    <a:pt x="13755" y="10677"/>
                    <a:pt x="13755" y="6874"/>
                  </a:cubicBezTo>
                  <a:cubicBezTo>
                    <a:pt x="13755" y="3079"/>
                    <a:pt x="10677" y="1"/>
                    <a:pt x="6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09;p64">
              <a:extLst>
                <a:ext uri="{FF2B5EF4-FFF2-40B4-BE49-F238E27FC236}">
                  <a16:creationId xmlns:a16="http://schemas.microsoft.com/office/drawing/2014/main" id="{D23AE463-192D-0C42-A8E5-0EA88D313C64}"/>
                </a:ext>
              </a:extLst>
            </p:cNvPr>
            <p:cNvSpPr/>
            <p:nvPr/>
          </p:nvSpPr>
          <p:spPr>
            <a:xfrm>
              <a:off x="14437175" y="1076650"/>
              <a:ext cx="469475" cy="469450"/>
            </a:xfrm>
            <a:custGeom>
              <a:avLst/>
              <a:gdLst/>
              <a:ahLst/>
              <a:cxnLst/>
              <a:rect l="l" t="t" r="r" b="b"/>
              <a:pathLst>
                <a:path w="18779" h="18778" extrusionOk="0">
                  <a:moveTo>
                    <a:pt x="9385" y="2512"/>
                  </a:moveTo>
                  <a:cubicBezTo>
                    <a:pt x="13189" y="2512"/>
                    <a:pt x="16267" y="5590"/>
                    <a:pt x="16267" y="9385"/>
                  </a:cubicBezTo>
                  <a:cubicBezTo>
                    <a:pt x="16267" y="13188"/>
                    <a:pt x="13189" y="16266"/>
                    <a:pt x="9385" y="16266"/>
                  </a:cubicBezTo>
                  <a:cubicBezTo>
                    <a:pt x="5590" y="16266"/>
                    <a:pt x="2512" y="13188"/>
                    <a:pt x="2512" y="9385"/>
                  </a:cubicBezTo>
                  <a:cubicBezTo>
                    <a:pt x="2512" y="5590"/>
                    <a:pt x="5590" y="2512"/>
                    <a:pt x="9385" y="2512"/>
                  </a:cubicBezTo>
                  <a:close/>
                  <a:moveTo>
                    <a:pt x="9385" y="0"/>
                  </a:moveTo>
                  <a:cubicBezTo>
                    <a:pt x="4205" y="0"/>
                    <a:pt x="1" y="4204"/>
                    <a:pt x="1" y="9385"/>
                  </a:cubicBezTo>
                  <a:cubicBezTo>
                    <a:pt x="1" y="14573"/>
                    <a:pt x="4205" y="18778"/>
                    <a:pt x="9385" y="18778"/>
                  </a:cubicBezTo>
                  <a:cubicBezTo>
                    <a:pt x="14574" y="18778"/>
                    <a:pt x="18778" y="14573"/>
                    <a:pt x="18778" y="9385"/>
                  </a:cubicBezTo>
                  <a:cubicBezTo>
                    <a:pt x="18778" y="4204"/>
                    <a:pt x="14574" y="0"/>
                    <a:pt x="9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10;p64">
              <a:extLst>
                <a:ext uri="{FF2B5EF4-FFF2-40B4-BE49-F238E27FC236}">
                  <a16:creationId xmlns:a16="http://schemas.microsoft.com/office/drawing/2014/main" id="{05F14D23-B688-2B4E-9E8F-D8AA99630EBD}"/>
                </a:ext>
              </a:extLst>
            </p:cNvPr>
            <p:cNvSpPr/>
            <p:nvPr/>
          </p:nvSpPr>
          <p:spPr>
            <a:xfrm>
              <a:off x="14373575" y="1013050"/>
              <a:ext cx="596675" cy="596650"/>
            </a:xfrm>
            <a:custGeom>
              <a:avLst/>
              <a:gdLst/>
              <a:ahLst/>
              <a:cxnLst/>
              <a:rect l="l" t="t" r="r" b="b"/>
              <a:pathLst>
                <a:path w="23867" h="23866" extrusionOk="0">
                  <a:moveTo>
                    <a:pt x="11929" y="2544"/>
                  </a:moveTo>
                  <a:cubicBezTo>
                    <a:pt x="17118" y="2544"/>
                    <a:pt x="21322" y="6748"/>
                    <a:pt x="21322" y="11929"/>
                  </a:cubicBezTo>
                  <a:cubicBezTo>
                    <a:pt x="21322" y="17117"/>
                    <a:pt x="17118" y="21322"/>
                    <a:pt x="11929" y="21322"/>
                  </a:cubicBezTo>
                  <a:cubicBezTo>
                    <a:pt x="6749" y="21322"/>
                    <a:pt x="2545" y="17117"/>
                    <a:pt x="2545" y="11929"/>
                  </a:cubicBezTo>
                  <a:cubicBezTo>
                    <a:pt x="2545" y="6748"/>
                    <a:pt x="6749" y="2544"/>
                    <a:pt x="11929" y="2544"/>
                  </a:cubicBezTo>
                  <a:close/>
                  <a:moveTo>
                    <a:pt x="11929" y="0"/>
                  </a:moveTo>
                  <a:cubicBezTo>
                    <a:pt x="5340" y="0"/>
                    <a:pt x="1" y="5339"/>
                    <a:pt x="1" y="11929"/>
                  </a:cubicBezTo>
                  <a:cubicBezTo>
                    <a:pt x="1" y="18527"/>
                    <a:pt x="5340" y="23866"/>
                    <a:pt x="11929" y="23866"/>
                  </a:cubicBezTo>
                  <a:cubicBezTo>
                    <a:pt x="18527" y="23866"/>
                    <a:pt x="23866" y="18527"/>
                    <a:pt x="23866" y="11929"/>
                  </a:cubicBezTo>
                  <a:cubicBezTo>
                    <a:pt x="23866" y="5339"/>
                    <a:pt x="18529" y="0"/>
                    <a:pt x="11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11;p64">
              <a:extLst>
                <a:ext uri="{FF2B5EF4-FFF2-40B4-BE49-F238E27FC236}">
                  <a16:creationId xmlns:a16="http://schemas.microsoft.com/office/drawing/2014/main" id="{E022DC19-DD61-1B48-8CE9-69B913C0B755}"/>
                </a:ext>
              </a:extLst>
            </p:cNvPr>
            <p:cNvSpPr/>
            <p:nvPr/>
          </p:nvSpPr>
          <p:spPr>
            <a:xfrm>
              <a:off x="9988300" y="1293550"/>
              <a:ext cx="56925" cy="41500"/>
            </a:xfrm>
            <a:custGeom>
              <a:avLst/>
              <a:gdLst/>
              <a:ahLst/>
              <a:cxnLst/>
              <a:rect l="l" t="t" r="r" b="b"/>
              <a:pathLst>
                <a:path w="2277" h="1660" extrusionOk="0">
                  <a:moveTo>
                    <a:pt x="1075" y="0"/>
                  </a:moveTo>
                  <a:cubicBezTo>
                    <a:pt x="0" y="0"/>
                    <a:pt x="133" y="1659"/>
                    <a:pt x="1201" y="1659"/>
                  </a:cubicBezTo>
                  <a:cubicBezTo>
                    <a:pt x="2277" y="1659"/>
                    <a:pt x="2143"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2;p64">
              <a:extLst>
                <a:ext uri="{FF2B5EF4-FFF2-40B4-BE49-F238E27FC236}">
                  <a16:creationId xmlns:a16="http://schemas.microsoft.com/office/drawing/2014/main" id="{56F80C41-7106-1C4F-B8A3-381EF41A8F42}"/>
                </a:ext>
              </a:extLst>
            </p:cNvPr>
            <p:cNvSpPr/>
            <p:nvPr/>
          </p:nvSpPr>
          <p:spPr>
            <a:xfrm>
              <a:off x="9925100" y="1349650"/>
              <a:ext cx="56725" cy="41700"/>
            </a:xfrm>
            <a:custGeom>
              <a:avLst/>
              <a:gdLst/>
              <a:ahLst/>
              <a:cxnLst/>
              <a:rect l="l" t="t" r="r" b="b"/>
              <a:pathLst>
                <a:path w="2269" h="1668" extrusionOk="0">
                  <a:moveTo>
                    <a:pt x="1068" y="0"/>
                  </a:moveTo>
                  <a:cubicBezTo>
                    <a:pt x="1" y="0"/>
                    <a:pt x="126" y="1667"/>
                    <a:pt x="1194" y="1667"/>
                  </a:cubicBezTo>
                  <a:cubicBezTo>
                    <a:pt x="2269" y="1667"/>
                    <a:pt x="2144"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13;p64">
              <a:extLst>
                <a:ext uri="{FF2B5EF4-FFF2-40B4-BE49-F238E27FC236}">
                  <a16:creationId xmlns:a16="http://schemas.microsoft.com/office/drawing/2014/main" id="{B862AF9F-C9E9-284C-BC1B-428BB2CAD349}"/>
                </a:ext>
              </a:extLst>
            </p:cNvPr>
            <p:cNvSpPr/>
            <p:nvPr/>
          </p:nvSpPr>
          <p:spPr>
            <a:xfrm>
              <a:off x="9930100" y="1286425"/>
              <a:ext cx="49850" cy="49675"/>
            </a:xfrm>
            <a:custGeom>
              <a:avLst/>
              <a:gdLst/>
              <a:ahLst/>
              <a:cxnLst/>
              <a:rect l="l" t="t" r="r" b="b"/>
              <a:pathLst>
                <a:path w="1994" h="1987" extrusionOk="0">
                  <a:moveTo>
                    <a:pt x="994" y="1"/>
                  </a:moveTo>
                  <a:cubicBezTo>
                    <a:pt x="451" y="1"/>
                    <a:pt x="1" y="451"/>
                    <a:pt x="1" y="994"/>
                  </a:cubicBezTo>
                  <a:cubicBezTo>
                    <a:pt x="2" y="1541"/>
                    <a:pt x="445" y="1985"/>
                    <a:pt x="992" y="1987"/>
                  </a:cubicBezTo>
                  <a:cubicBezTo>
                    <a:pt x="1543" y="1987"/>
                    <a:pt x="1994" y="1545"/>
                    <a:pt x="1994" y="994"/>
                  </a:cubicBezTo>
                  <a:cubicBezTo>
                    <a:pt x="1994" y="451"/>
                    <a:pt x="1543" y="1"/>
                    <a:pt x="9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14;p64">
              <a:extLst>
                <a:ext uri="{FF2B5EF4-FFF2-40B4-BE49-F238E27FC236}">
                  <a16:creationId xmlns:a16="http://schemas.microsoft.com/office/drawing/2014/main" id="{9956C685-5EAE-4149-8FF3-1B3B7E897260}"/>
                </a:ext>
              </a:extLst>
            </p:cNvPr>
            <p:cNvSpPr/>
            <p:nvPr/>
          </p:nvSpPr>
          <p:spPr>
            <a:xfrm>
              <a:off x="9927000" y="1228250"/>
              <a:ext cx="56725" cy="41725"/>
            </a:xfrm>
            <a:custGeom>
              <a:avLst/>
              <a:gdLst/>
              <a:ahLst/>
              <a:cxnLst/>
              <a:rect l="l" t="t" r="r" b="b"/>
              <a:pathLst>
                <a:path w="2269" h="1669" extrusionOk="0">
                  <a:moveTo>
                    <a:pt x="1067" y="0"/>
                  </a:moveTo>
                  <a:cubicBezTo>
                    <a:pt x="0" y="0"/>
                    <a:pt x="125" y="1669"/>
                    <a:pt x="1193" y="1669"/>
                  </a:cubicBezTo>
                  <a:cubicBezTo>
                    <a:pt x="2268" y="1669"/>
                    <a:pt x="2143" y="0"/>
                    <a:pt x="1067" y="0"/>
                  </a:cubicBezTo>
                  <a:close/>
                </a:path>
              </a:pathLst>
            </a:custGeom>
            <a:solidFill>
              <a:srgbClr val="373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15;p64">
              <a:extLst>
                <a:ext uri="{FF2B5EF4-FFF2-40B4-BE49-F238E27FC236}">
                  <a16:creationId xmlns:a16="http://schemas.microsoft.com/office/drawing/2014/main" id="{0359F8AE-335E-F240-A578-BB100572E650}"/>
                </a:ext>
              </a:extLst>
            </p:cNvPr>
            <p:cNvSpPr/>
            <p:nvPr/>
          </p:nvSpPr>
          <p:spPr>
            <a:xfrm>
              <a:off x="9865450" y="1294775"/>
              <a:ext cx="56950" cy="41750"/>
            </a:xfrm>
            <a:custGeom>
              <a:avLst/>
              <a:gdLst/>
              <a:ahLst/>
              <a:cxnLst/>
              <a:rect l="l" t="t" r="r" b="b"/>
              <a:pathLst>
                <a:path w="2278" h="1670" extrusionOk="0">
                  <a:moveTo>
                    <a:pt x="1077" y="1"/>
                  </a:moveTo>
                  <a:cubicBezTo>
                    <a:pt x="0" y="1"/>
                    <a:pt x="135" y="1669"/>
                    <a:pt x="1202" y="1669"/>
                  </a:cubicBezTo>
                  <a:cubicBezTo>
                    <a:pt x="2278" y="1669"/>
                    <a:pt x="2145"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16;p64">
              <a:extLst>
                <a:ext uri="{FF2B5EF4-FFF2-40B4-BE49-F238E27FC236}">
                  <a16:creationId xmlns:a16="http://schemas.microsoft.com/office/drawing/2014/main" id="{F53049E3-0EC8-CF45-9710-E23AACF07F06}"/>
                </a:ext>
              </a:extLst>
            </p:cNvPr>
            <p:cNvSpPr/>
            <p:nvPr/>
          </p:nvSpPr>
          <p:spPr>
            <a:xfrm>
              <a:off x="9859425" y="1215750"/>
              <a:ext cx="191300" cy="191250"/>
            </a:xfrm>
            <a:custGeom>
              <a:avLst/>
              <a:gdLst/>
              <a:ahLst/>
              <a:cxnLst/>
              <a:rect l="l" t="t" r="r" b="b"/>
              <a:pathLst>
                <a:path w="7652" h="7650" extrusionOk="0">
                  <a:moveTo>
                    <a:pt x="3771" y="500"/>
                  </a:moveTo>
                  <a:cubicBezTo>
                    <a:pt x="4846" y="500"/>
                    <a:pt x="4972" y="2169"/>
                    <a:pt x="3896" y="2169"/>
                  </a:cubicBezTo>
                  <a:cubicBezTo>
                    <a:pt x="2828" y="2169"/>
                    <a:pt x="2702" y="500"/>
                    <a:pt x="3771" y="500"/>
                  </a:cubicBezTo>
                  <a:close/>
                  <a:moveTo>
                    <a:pt x="6230" y="3112"/>
                  </a:moveTo>
                  <a:cubicBezTo>
                    <a:pt x="7298" y="3112"/>
                    <a:pt x="7432" y="4771"/>
                    <a:pt x="6356" y="4771"/>
                  </a:cubicBezTo>
                  <a:cubicBezTo>
                    <a:pt x="5288" y="4771"/>
                    <a:pt x="5155" y="3112"/>
                    <a:pt x="6230" y="3112"/>
                  </a:cubicBezTo>
                  <a:close/>
                  <a:moveTo>
                    <a:pt x="3821" y="2828"/>
                  </a:moveTo>
                  <a:cubicBezTo>
                    <a:pt x="4370" y="2828"/>
                    <a:pt x="4821" y="3278"/>
                    <a:pt x="4821" y="3821"/>
                  </a:cubicBezTo>
                  <a:cubicBezTo>
                    <a:pt x="4821" y="4372"/>
                    <a:pt x="4370" y="4814"/>
                    <a:pt x="3821" y="4814"/>
                  </a:cubicBezTo>
                  <a:cubicBezTo>
                    <a:pt x="3272" y="4812"/>
                    <a:pt x="2829" y="4368"/>
                    <a:pt x="2828" y="3821"/>
                  </a:cubicBezTo>
                  <a:cubicBezTo>
                    <a:pt x="2828" y="3278"/>
                    <a:pt x="3278" y="2828"/>
                    <a:pt x="3821" y="2828"/>
                  </a:cubicBezTo>
                  <a:close/>
                  <a:moveTo>
                    <a:pt x="1318" y="3161"/>
                  </a:moveTo>
                  <a:lnTo>
                    <a:pt x="1318" y="3162"/>
                  </a:lnTo>
                  <a:cubicBezTo>
                    <a:pt x="2385" y="3162"/>
                    <a:pt x="2519" y="4829"/>
                    <a:pt x="1444" y="4829"/>
                  </a:cubicBezTo>
                  <a:cubicBezTo>
                    <a:pt x="1443" y="4829"/>
                    <a:pt x="1443" y="4829"/>
                    <a:pt x="1443" y="4829"/>
                  </a:cubicBezTo>
                  <a:cubicBezTo>
                    <a:pt x="376" y="4829"/>
                    <a:pt x="241" y="3161"/>
                    <a:pt x="1318" y="3161"/>
                  </a:cubicBezTo>
                  <a:close/>
                  <a:moveTo>
                    <a:pt x="3695" y="5356"/>
                  </a:moveTo>
                  <a:cubicBezTo>
                    <a:pt x="4771" y="5356"/>
                    <a:pt x="4896" y="7023"/>
                    <a:pt x="3821" y="7023"/>
                  </a:cubicBezTo>
                  <a:cubicBezTo>
                    <a:pt x="2753" y="7023"/>
                    <a:pt x="2628" y="5356"/>
                    <a:pt x="3695" y="5356"/>
                  </a:cubicBezTo>
                  <a:close/>
                  <a:moveTo>
                    <a:pt x="3821" y="0"/>
                  </a:moveTo>
                  <a:cubicBezTo>
                    <a:pt x="1710" y="0"/>
                    <a:pt x="0" y="1710"/>
                    <a:pt x="0" y="3821"/>
                  </a:cubicBezTo>
                  <a:cubicBezTo>
                    <a:pt x="0" y="5940"/>
                    <a:pt x="1710" y="7649"/>
                    <a:pt x="3821" y="7649"/>
                  </a:cubicBezTo>
                  <a:cubicBezTo>
                    <a:pt x="3822" y="7649"/>
                    <a:pt x="3824" y="7649"/>
                    <a:pt x="3825" y="7649"/>
                  </a:cubicBezTo>
                  <a:cubicBezTo>
                    <a:pt x="5939" y="7649"/>
                    <a:pt x="7652" y="5935"/>
                    <a:pt x="7648" y="3821"/>
                  </a:cubicBezTo>
                  <a:cubicBezTo>
                    <a:pt x="7648" y="1710"/>
                    <a:pt x="5940"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17;p64">
              <a:extLst>
                <a:ext uri="{FF2B5EF4-FFF2-40B4-BE49-F238E27FC236}">
                  <a16:creationId xmlns:a16="http://schemas.microsoft.com/office/drawing/2014/main" id="{20BD9BB6-C018-504D-9EAB-FD9D3833434B}"/>
                </a:ext>
              </a:extLst>
            </p:cNvPr>
            <p:cNvSpPr/>
            <p:nvPr/>
          </p:nvSpPr>
          <p:spPr>
            <a:xfrm>
              <a:off x="9783075" y="1139425"/>
              <a:ext cx="343925" cy="343900"/>
            </a:xfrm>
            <a:custGeom>
              <a:avLst/>
              <a:gdLst/>
              <a:ahLst/>
              <a:cxnLst/>
              <a:rect l="l" t="t" r="r" b="b"/>
              <a:pathLst>
                <a:path w="13757" h="13756" extrusionOk="0">
                  <a:moveTo>
                    <a:pt x="6875" y="3053"/>
                  </a:moveTo>
                  <a:cubicBezTo>
                    <a:pt x="8993" y="3053"/>
                    <a:pt x="10702" y="4763"/>
                    <a:pt x="10702" y="6874"/>
                  </a:cubicBezTo>
                  <a:cubicBezTo>
                    <a:pt x="10706" y="8989"/>
                    <a:pt x="8993" y="10704"/>
                    <a:pt x="6879" y="10704"/>
                  </a:cubicBezTo>
                  <a:cubicBezTo>
                    <a:pt x="6878" y="10704"/>
                    <a:pt x="6876" y="10704"/>
                    <a:pt x="6875" y="10704"/>
                  </a:cubicBezTo>
                  <a:cubicBezTo>
                    <a:pt x="4764" y="10704"/>
                    <a:pt x="3054" y="8993"/>
                    <a:pt x="3054" y="6874"/>
                  </a:cubicBezTo>
                  <a:cubicBezTo>
                    <a:pt x="3054" y="4764"/>
                    <a:pt x="4764" y="3053"/>
                    <a:pt x="6875" y="3053"/>
                  </a:cubicBezTo>
                  <a:close/>
                  <a:moveTo>
                    <a:pt x="6875" y="1"/>
                  </a:moveTo>
                  <a:cubicBezTo>
                    <a:pt x="3079" y="1"/>
                    <a:pt x="0" y="3079"/>
                    <a:pt x="0" y="6874"/>
                  </a:cubicBezTo>
                  <a:cubicBezTo>
                    <a:pt x="0" y="10677"/>
                    <a:pt x="3079" y="13755"/>
                    <a:pt x="6875" y="13755"/>
                  </a:cubicBezTo>
                  <a:cubicBezTo>
                    <a:pt x="10678" y="13755"/>
                    <a:pt x="13756" y="10677"/>
                    <a:pt x="13756" y="6874"/>
                  </a:cubicBezTo>
                  <a:cubicBezTo>
                    <a:pt x="13756" y="3079"/>
                    <a:pt x="10678" y="1"/>
                    <a:pt x="6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18;p64">
              <a:extLst>
                <a:ext uri="{FF2B5EF4-FFF2-40B4-BE49-F238E27FC236}">
                  <a16:creationId xmlns:a16="http://schemas.microsoft.com/office/drawing/2014/main" id="{925E7D42-C661-044E-BA79-8C6A5774A90A}"/>
                </a:ext>
              </a:extLst>
            </p:cNvPr>
            <p:cNvSpPr/>
            <p:nvPr/>
          </p:nvSpPr>
          <p:spPr>
            <a:xfrm>
              <a:off x="9720300" y="1076650"/>
              <a:ext cx="469450" cy="469450"/>
            </a:xfrm>
            <a:custGeom>
              <a:avLst/>
              <a:gdLst/>
              <a:ahLst/>
              <a:cxnLst/>
              <a:rect l="l" t="t" r="r" b="b"/>
              <a:pathLst>
                <a:path w="18778" h="18778" extrusionOk="0">
                  <a:moveTo>
                    <a:pt x="9386" y="2512"/>
                  </a:moveTo>
                  <a:cubicBezTo>
                    <a:pt x="13189" y="2512"/>
                    <a:pt x="16267" y="5590"/>
                    <a:pt x="16267" y="9385"/>
                  </a:cubicBezTo>
                  <a:cubicBezTo>
                    <a:pt x="16267" y="13188"/>
                    <a:pt x="13189" y="16266"/>
                    <a:pt x="9386" y="16266"/>
                  </a:cubicBezTo>
                  <a:cubicBezTo>
                    <a:pt x="5590" y="16266"/>
                    <a:pt x="2511" y="13188"/>
                    <a:pt x="2511" y="9385"/>
                  </a:cubicBezTo>
                  <a:cubicBezTo>
                    <a:pt x="2511" y="5590"/>
                    <a:pt x="5590" y="2512"/>
                    <a:pt x="9386" y="2512"/>
                  </a:cubicBezTo>
                  <a:close/>
                  <a:moveTo>
                    <a:pt x="9386" y="0"/>
                  </a:moveTo>
                  <a:cubicBezTo>
                    <a:pt x="4205" y="0"/>
                    <a:pt x="1" y="4204"/>
                    <a:pt x="0" y="9385"/>
                  </a:cubicBezTo>
                  <a:cubicBezTo>
                    <a:pt x="0" y="14573"/>
                    <a:pt x="4205" y="18778"/>
                    <a:pt x="9386" y="18778"/>
                  </a:cubicBezTo>
                  <a:cubicBezTo>
                    <a:pt x="14573" y="18778"/>
                    <a:pt x="18777" y="14573"/>
                    <a:pt x="18777" y="9385"/>
                  </a:cubicBezTo>
                  <a:cubicBezTo>
                    <a:pt x="18777" y="4204"/>
                    <a:pt x="14573" y="0"/>
                    <a:pt x="9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19;p64">
              <a:extLst>
                <a:ext uri="{FF2B5EF4-FFF2-40B4-BE49-F238E27FC236}">
                  <a16:creationId xmlns:a16="http://schemas.microsoft.com/office/drawing/2014/main" id="{A0ADEF5C-7E88-BE4E-B54E-D490D252BF0D}"/>
                </a:ext>
              </a:extLst>
            </p:cNvPr>
            <p:cNvSpPr/>
            <p:nvPr/>
          </p:nvSpPr>
          <p:spPr>
            <a:xfrm>
              <a:off x="9656725" y="1013050"/>
              <a:ext cx="596625" cy="596650"/>
            </a:xfrm>
            <a:custGeom>
              <a:avLst/>
              <a:gdLst/>
              <a:ahLst/>
              <a:cxnLst/>
              <a:rect l="l" t="t" r="r" b="b"/>
              <a:pathLst>
                <a:path w="23865" h="23866" extrusionOk="0">
                  <a:moveTo>
                    <a:pt x="11929" y="2544"/>
                  </a:moveTo>
                  <a:cubicBezTo>
                    <a:pt x="17116" y="2544"/>
                    <a:pt x="21320" y="6748"/>
                    <a:pt x="21320" y="11929"/>
                  </a:cubicBezTo>
                  <a:cubicBezTo>
                    <a:pt x="21320" y="17117"/>
                    <a:pt x="17116" y="21322"/>
                    <a:pt x="11929" y="21322"/>
                  </a:cubicBezTo>
                  <a:cubicBezTo>
                    <a:pt x="6748" y="21322"/>
                    <a:pt x="2544" y="17117"/>
                    <a:pt x="2543" y="11929"/>
                  </a:cubicBezTo>
                  <a:cubicBezTo>
                    <a:pt x="2543" y="6748"/>
                    <a:pt x="6748" y="2544"/>
                    <a:pt x="11929" y="2544"/>
                  </a:cubicBezTo>
                  <a:close/>
                  <a:moveTo>
                    <a:pt x="11927" y="0"/>
                  </a:moveTo>
                  <a:cubicBezTo>
                    <a:pt x="5338" y="0"/>
                    <a:pt x="0" y="5339"/>
                    <a:pt x="0" y="11929"/>
                  </a:cubicBezTo>
                  <a:cubicBezTo>
                    <a:pt x="0" y="18527"/>
                    <a:pt x="5338" y="23866"/>
                    <a:pt x="11927" y="23866"/>
                  </a:cubicBezTo>
                  <a:cubicBezTo>
                    <a:pt x="18526" y="23866"/>
                    <a:pt x="23865" y="18527"/>
                    <a:pt x="23865" y="11929"/>
                  </a:cubicBezTo>
                  <a:cubicBezTo>
                    <a:pt x="23865" y="5339"/>
                    <a:pt x="18527" y="0"/>
                    <a:pt x="11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20;p64">
              <a:extLst>
                <a:ext uri="{FF2B5EF4-FFF2-40B4-BE49-F238E27FC236}">
                  <a16:creationId xmlns:a16="http://schemas.microsoft.com/office/drawing/2014/main" id="{12D2296D-1790-4F43-9AB1-E2E6C4775BBF}"/>
                </a:ext>
              </a:extLst>
            </p:cNvPr>
            <p:cNvSpPr/>
            <p:nvPr/>
          </p:nvSpPr>
          <p:spPr>
            <a:xfrm>
              <a:off x="10886075" y="1293550"/>
              <a:ext cx="56975" cy="41500"/>
            </a:xfrm>
            <a:custGeom>
              <a:avLst/>
              <a:gdLst/>
              <a:ahLst/>
              <a:cxnLst/>
              <a:rect l="l" t="t" r="r" b="b"/>
              <a:pathLst>
                <a:path w="2279" h="1660" extrusionOk="0">
                  <a:moveTo>
                    <a:pt x="1077" y="0"/>
                  </a:moveTo>
                  <a:cubicBezTo>
                    <a:pt x="1" y="0"/>
                    <a:pt x="134" y="1659"/>
                    <a:pt x="1202" y="1659"/>
                  </a:cubicBezTo>
                  <a:cubicBezTo>
                    <a:pt x="2278" y="1659"/>
                    <a:pt x="2144"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21;p64">
              <a:extLst>
                <a:ext uri="{FF2B5EF4-FFF2-40B4-BE49-F238E27FC236}">
                  <a16:creationId xmlns:a16="http://schemas.microsoft.com/office/drawing/2014/main" id="{FB64F158-8724-2744-8F0F-36BD6C3E1757}"/>
                </a:ext>
              </a:extLst>
            </p:cNvPr>
            <p:cNvSpPr/>
            <p:nvPr/>
          </p:nvSpPr>
          <p:spPr>
            <a:xfrm>
              <a:off x="10822900" y="1349650"/>
              <a:ext cx="56750" cy="41700"/>
            </a:xfrm>
            <a:custGeom>
              <a:avLst/>
              <a:gdLst/>
              <a:ahLst/>
              <a:cxnLst/>
              <a:rect l="l" t="t" r="r" b="b"/>
              <a:pathLst>
                <a:path w="2270" h="1668" extrusionOk="0">
                  <a:moveTo>
                    <a:pt x="1069" y="0"/>
                  </a:moveTo>
                  <a:cubicBezTo>
                    <a:pt x="1" y="0"/>
                    <a:pt x="125" y="1667"/>
                    <a:pt x="1193" y="1667"/>
                  </a:cubicBezTo>
                  <a:cubicBezTo>
                    <a:pt x="2270" y="1667"/>
                    <a:pt x="2144"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22;p64">
              <a:extLst>
                <a:ext uri="{FF2B5EF4-FFF2-40B4-BE49-F238E27FC236}">
                  <a16:creationId xmlns:a16="http://schemas.microsoft.com/office/drawing/2014/main" id="{A4EED721-2AEA-734B-AA69-DD990845E621}"/>
                </a:ext>
              </a:extLst>
            </p:cNvPr>
            <p:cNvSpPr/>
            <p:nvPr/>
          </p:nvSpPr>
          <p:spPr>
            <a:xfrm>
              <a:off x="10827900" y="1286425"/>
              <a:ext cx="49875" cy="49675"/>
            </a:xfrm>
            <a:custGeom>
              <a:avLst/>
              <a:gdLst/>
              <a:ahLst/>
              <a:cxnLst/>
              <a:rect l="l" t="t" r="r" b="b"/>
              <a:pathLst>
                <a:path w="1995" h="1987" extrusionOk="0">
                  <a:moveTo>
                    <a:pt x="993" y="1"/>
                  </a:moveTo>
                  <a:cubicBezTo>
                    <a:pt x="451" y="1"/>
                    <a:pt x="0" y="451"/>
                    <a:pt x="0" y="994"/>
                  </a:cubicBezTo>
                  <a:cubicBezTo>
                    <a:pt x="2" y="1541"/>
                    <a:pt x="446" y="1985"/>
                    <a:pt x="993" y="1987"/>
                  </a:cubicBezTo>
                  <a:cubicBezTo>
                    <a:pt x="1543" y="1987"/>
                    <a:pt x="1995" y="1545"/>
                    <a:pt x="1995" y="994"/>
                  </a:cubicBezTo>
                  <a:cubicBezTo>
                    <a:pt x="1995" y="451"/>
                    <a:pt x="1543" y="1"/>
                    <a:pt x="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23;p64">
              <a:extLst>
                <a:ext uri="{FF2B5EF4-FFF2-40B4-BE49-F238E27FC236}">
                  <a16:creationId xmlns:a16="http://schemas.microsoft.com/office/drawing/2014/main" id="{B4F93143-0DD1-344C-B100-98EBC0467B8A}"/>
                </a:ext>
              </a:extLst>
            </p:cNvPr>
            <p:cNvSpPr/>
            <p:nvPr/>
          </p:nvSpPr>
          <p:spPr>
            <a:xfrm>
              <a:off x="10824775" y="1228250"/>
              <a:ext cx="56750" cy="41725"/>
            </a:xfrm>
            <a:custGeom>
              <a:avLst/>
              <a:gdLst/>
              <a:ahLst/>
              <a:cxnLst/>
              <a:rect l="l" t="t" r="r" b="b"/>
              <a:pathLst>
                <a:path w="2270" h="1669" extrusionOk="0">
                  <a:moveTo>
                    <a:pt x="1069" y="0"/>
                  </a:moveTo>
                  <a:cubicBezTo>
                    <a:pt x="1" y="0"/>
                    <a:pt x="125" y="1669"/>
                    <a:pt x="1193" y="1669"/>
                  </a:cubicBezTo>
                  <a:cubicBezTo>
                    <a:pt x="2270" y="1669"/>
                    <a:pt x="2144" y="0"/>
                    <a:pt x="1069" y="0"/>
                  </a:cubicBezTo>
                  <a:close/>
                </a:path>
              </a:pathLst>
            </a:custGeom>
            <a:solidFill>
              <a:srgbClr val="373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24;p64">
              <a:extLst>
                <a:ext uri="{FF2B5EF4-FFF2-40B4-BE49-F238E27FC236}">
                  <a16:creationId xmlns:a16="http://schemas.microsoft.com/office/drawing/2014/main" id="{FECA7DC5-FACF-F145-9F85-17CC69FBEDB7}"/>
                </a:ext>
              </a:extLst>
            </p:cNvPr>
            <p:cNvSpPr/>
            <p:nvPr/>
          </p:nvSpPr>
          <p:spPr>
            <a:xfrm>
              <a:off x="10763275" y="1294775"/>
              <a:ext cx="56925" cy="41750"/>
            </a:xfrm>
            <a:custGeom>
              <a:avLst/>
              <a:gdLst/>
              <a:ahLst/>
              <a:cxnLst/>
              <a:rect l="l" t="t" r="r" b="b"/>
              <a:pathLst>
                <a:path w="2277" h="1670" extrusionOk="0">
                  <a:moveTo>
                    <a:pt x="1075" y="1"/>
                  </a:moveTo>
                  <a:cubicBezTo>
                    <a:pt x="0" y="1"/>
                    <a:pt x="133" y="1669"/>
                    <a:pt x="1201" y="1669"/>
                  </a:cubicBezTo>
                  <a:cubicBezTo>
                    <a:pt x="2277" y="1669"/>
                    <a:pt x="2143" y="1"/>
                    <a:pt x="1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25;p64">
              <a:extLst>
                <a:ext uri="{FF2B5EF4-FFF2-40B4-BE49-F238E27FC236}">
                  <a16:creationId xmlns:a16="http://schemas.microsoft.com/office/drawing/2014/main" id="{02B4E6B2-A3CD-3742-BD51-3D4D83F6C227}"/>
                </a:ext>
              </a:extLst>
            </p:cNvPr>
            <p:cNvSpPr/>
            <p:nvPr/>
          </p:nvSpPr>
          <p:spPr>
            <a:xfrm>
              <a:off x="10757200" y="1215750"/>
              <a:ext cx="191350" cy="191250"/>
            </a:xfrm>
            <a:custGeom>
              <a:avLst/>
              <a:gdLst/>
              <a:ahLst/>
              <a:cxnLst/>
              <a:rect l="l" t="t" r="r" b="b"/>
              <a:pathLst>
                <a:path w="7654" h="7650" extrusionOk="0">
                  <a:moveTo>
                    <a:pt x="3772" y="500"/>
                  </a:moveTo>
                  <a:cubicBezTo>
                    <a:pt x="4848" y="500"/>
                    <a:pt x="4973" y="2169"/>
                    <a:pt x="3896" y="2169"/>
                  </a:cubicBezTo>
                  <a:cubicBezTo>
                    <a:pt x="2828" y="2169"/>
                    <a:pt x="2704" y="500"/>
                    <a:pt x="3772" y="500"/>
                  </a:cubicBezTo>
                  <a:close/>
                  <a:moveTo>
                    <a:pt x="6232" y="3112"/>
                  </a:moveTo>
                  <a:cubicBezTo>
                    <a:pt x="7299" y="3112"/>
                    <a:pt x="7433" y="4771"/>
                    <a:pt x="6357" y="4771"/>
                  </a:cubicBezTo>
                  <a:cubicBezTo>
                    <a:pt x="5289" y="4771"/>
                    <a:pt x="5156" y="3112"/>
                    <a:pt x="6232" y="3112"/>
                  </a:cubicBezTo>
                  <a:close/>
                  <a:moveTo>
                    <a:pt x="3821" y="2828"/>
                  </a:moveTo>
                  <a:cubicBezTo>
                    <a:pt x="4372" y="2828"/>
                    <a:pt x="4823" y="3278"/>
                    <a:pt x="4823" y="3821"/>
                  </a:cubicBezTo>
                  <a:cubicBezTo>
                    <a:pt x="4823" y="4372"/>
                    <a:pt x="4371" y="4814"/>
                    <a:pt x="3821" y="4814"/>
                  </a:cubicBezTo>
                  <a:cubicBezTo>
                    <a:pt x="3274" y="4812"/>
                    <a:pt x="2830" y="4368"/>
                    <a:pt x="2828" y="3821"/>
                  </a:cubicBezTo>
                  <a:cubicBezTo>
                    <a:pt x="2828" y="3278"/>
                    <a:pt x="3279" y="2828"/>
                    <a:pt x="3821" y="2828"/>
                  </a:cubicBezTo>
                  <a:close/>
                  <a:moveTo>
                    <a:pt x="1318" y="3161"/>
                  </a:moveTo>
                  <a:lnTo>
                    <a:pt x="1318" y="3162"/>
                  </a:lnTo>
                  <a:cubicBezTo>
                    <a:pt x="2386" y="3162"/>
                    <a:pt x="2519" y="4829"/>
                    <a:pt x="1445" y="4829"/>
                  </a:cubicBezTo>
                  <a:cubicBezTo>
                    <a:pt x="1445" y="4829"/>
                    <a:pt x="1445" y="4829"/>
                    <a:pt x="1444" y="4829"/>
                  </a:cubicBezTo>
                  <a:cubicBezTo>
                    <a:pt x="376" y="4829"/>
                    <a:pt x="243" y="3161"/>
                    <a:pt x="1318" y="3161"/>
                  </a:cubicBezTo>
                  <a:close/>
                  <a:moveTo>
                    <a:pt x="3697" y="5356"/>
                  </a:moveTo>
                  <a:cubicBezTo>
                    <a:pt x="4772" y="5356"/>
                    <a:pt x="4898" y="7023"/>
                    <a:pt x="3821" y="7023"/>
                  </a:cubicBezTo>
                  <a:cubicBezTo>
                    <a:pt x="2753" y="7023"/>
                    <a:pt x="2629" y="5356"/>
                    <a:pt x="3697" y="5356"/>
                  </a:cubicBezTo>
                  <a:close/>
                  <a:moveTo>
                    <a:pt x="3821" y="0"/>
                  </a:moveTo>
                  <a:cubicBezTo>
                    <a:pt x="1711" y="0"/>
                    <a:pt x="1" y="1710"/>
                    <a:pt x="1" y="3821"/>
                  </a:cubicBezTo>
                  <a:cubicBezTo>
                    <a:pt x="1" y="5940"/>
                    <a:pt x="1711" y="7649"/>
                    <a:pt x="3821" y="7649"/>
                  </a:cubicBezTo>
                  <a:cubicBezTo>
                    <a:pt x="3823" y="7649"/>
                    <a:pt x="3826" y="7649"/>
                    <a:pt x="3828" y="7649"/>
                  </a:cubicBezTo>
                  <a:cubicBezTo>
                    <a:pt x="5942" y="7649"/>
                    <a:pt x="7654" y="5934"/>
                    <a:pt x="7650" y="3821"/>
                  </a:cubicBezTo>
                  <a:cubicBezTo>
                    <a:pt x="7650" y="1710"/>
                    <a:pt x="5940"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26;p64">
              <a:extLst>
                <a:ext uri="{FF2B5EF4-FFF2-40B4-BE49-F238E27FC236}">
                  <a16:creationId xmlns:a16="http://schemas.microsoft.com/office/drawing/2014/main" id="{2CBEDEA7-BE20-C44D-849C-4DF15C7BD76F}"/>
                </a:ext>
              </a:extLst>
            </p:cNvPr>
            <p:cNvSpPr/>
            <p:nvPr/>
          </p:nvSpPr>
          <p:spPr>
            <a:xfrm>
              <a:off x="10680900" y="1139425"/>
              <a:ext cx="343875" cy="343900"/>
            </a:xfrm>
            <a:custGeom>
              <a:avLst/>
              <a:gdLst/>
              <a:ahLst/>
              <a:cxnLst/>
              <a:rect l="l" t="t" r="r" b="b"/>
              <a:pathLst>
                <a:path w="13755" h="13756" extrusionOk="0">
                  <a:moveTo>
                    <a:pt x="6873" y="3053"/>
                  </a:moveTo>
                  <a:cubicBezTo>
                    <a:pt x="8992" y="3053"/>
                    <a:pt x="10702" y="4763"/>
                    <a:pt x="10702" y="6874"/>
                  </a:cubicBezTo>
                  <a:cubicBezTo>
                    <a:pt x="10706" y="8989"/>
                    <a:pt x="8992" y="10704"/>
                    <a:pt x="6878" y="10704"/>
                  </a:cubicBezTo>
                  <a:cubicBezTo>
                    <a:pt x="6876" y="10704"/>
                    <a:pt x="6875" y="10704"/>
                    <a:pt x="6873" y="10704"/>
                  </a:cubicBezTo>
                  <a:cubicBezTo>
                    <a:pt x="4763" y="10704"/>
                    <a:pt x="3053" y="8993"/>
                    <a:pt x="3053" y="6874"/>
                  </a:cubicBezTo>
                  <a:cubicBezTo>
                    <a:pt x="3053" y="4764"/>
                    <a:pt x="4763" y="3053"/>
                    <a:pt x="6873" y="3053"/>
                  </a:cubicBezTo>
                  <a:close/>
                  <a:moveTo>
                    <a:pt x="6873" y="1"/>
                  </a:moveTo>
                  <a:cubicBezTo>
                    <a:pt x="3078" y="1"/>
                    <a:pt x="0" y="3079"/>
                    <a:pt x="0" y="6874"/>
                  </a:cubicBezTo>
                  <a:cubicBezTo>
                    <a:pt x="0" y="10677"/>
                    <a:pt x="3078" y="13755"/>
                    <a:pt x="6873" y="13755"/>
                  </a:cubicBezTo>
                  <a:cubicBezTo>
                    <a:pt x="10677" y="13755"/>
                    <a:pt x="13755" y="10677"/>
                    <a:pt x="13755" y="6874"/>
                  </a:cubicBezTo>
                  <a:cubicBezTo>
                    <a:pt x="13755" y="3079"/>
                    <a:pt x="10677" y="1"/>
                    <a:pt x="6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27;p64">
              <a:extLst>
                <a:ext uri="{FF2B5EF4-FFF2-40B4-BE49-F238E27FC236}">
                  <a16:creationId xmlns:a16="http://schemas.microsoft.com/office/drawing/2014/main" id="{74FD0EC7-D89A-744F-A064-E03BA9102329}"/>
                </a:ext>
              </a:extLst>
            </p:cNvPr>
            <p:cNvSpPr/>
            <p:nvPr/>
          </p:nvSpPr>
          <p:spPr>
            <a:xfrm>
              <a:off x="10618100" y="1076650"/>
              <a:ext cx="469475" cy="469450"/>
            </a:xfrm>
            <a:custGeom>
              <a:avLst/>
              <a:gdLst/>
              <a:ahLst/>
              <a:cxnLst/>
              <a:rect l="l" t="t" r="r" b="b"/>
              <a:pathLst>
                <a:path w="18779" h="18778" extrusionOk="0">
                  <a:moveTo>
                    <a:pt x="9385" y="2512"/>
                  </a:moveTo>
                  <a:cubicBezTo>
                    <a:pt x="13189" y="2512"/>
                    <a:pt x="16267" y="5590"/>
                    <a:pt x="16267" y="9385"/>
                  </a:cubicBezTo>
                  <a:cubicBezTo>
                    <a:pt x="16267" y="13188"/>
                    <a:pt x="13189" y="16266"/>
                    <a:pt x="9385" y="16266"/>
                  </a:cubicBezTo>
                  <a:cubicBezTo>
                    <a:pt x="5590" y="16266"/>
                    <a:pt x="2512" y="13188"/>
                    <a:pt x="2512" y="9385"/>
                  </a:cubicBezTo>
                  <a:cubicBezTo>
                    <a:pt x="2512" y="5590"/>
                    <a:pt x="5590" y="2512"/>
                    <a:pt x="9385" y="2512"/>
                  </a:cubicBezTo>
                  <a:close/>
                  <a:moveTo>
                    <a:pt x="9385" y="0"/>
                  </a:moveTo>
                  <a:cubicBezTo>
                    <a:pt x="4205" y="0"/>
                    <a:pt x="1" y="4204"/>
                    <a:pt x="1" y="9385"/>
                  </a:cubicBezTo>
                  <a:cubicBezTo>
                    <a:pt x="1" y="14573"/>
                    <a:pt x="4205" y="18778"/>
                    <a:pt x="9385" y="18778"/>
                  </a:cubicBezTo>
                  <a:cubicBezTo>
                    <a:pt x="14574" y="18778"/>
                    <a:pt x="18778" y="14573"/>
                    <a:pt x="18778" y="9385"/>
                  </a:cubicBezTo>
                  <a:cubicBezTo>
                    <a:pt x="18778" y="4204"/>
                    <a:pt x="14574" y="0"/>
                    <a:pt x="9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28;p64">
              <a:extLst>
                <a:ext uri="{FF2B5EF4-FFF2-40B4-BE49-F238E27FC236}">
                  <a16:creationId xmlns:a16="http://schemas.microsoft.com/office/drawing/2014/main" id="{2EEA3215-CB84-6348-AD13-4EEA143428DA}"/>
                </a:ext>
              </a:extLst>
            </p:cNvPr>
            <p:cNvSpPr/>
            <p:nvPr/>
          </p:nvSpPr>
          <p:spPr>
            <a:xfrm>
              <a:off x="10554500" y="1013050"/>
              <a:ext cx="596675" cy="596650"/>
            </a:xfrm>
            <a:custGeom>
              <a:avLst/>
              <a:gdLst/>
              <a:ahLst/>
              <a:cxnLst/>
              <a:rect l="l" t="t" r="r" b="b"/>
              <a:pathLst>
                <a:path w="23867" h="23866" extrusionOk="0">
                  <a:moveTo>
                    <a:pt x="11929" y="2544"/>
                  </a:moveTo>
                  <a:cubicBezTo>
                    <a:pt x="17118" y="2544"/>
                    <a:pt x="21322" y="6748"/>
                    <a:pt x="21322" y="11929"/>
                  </a:cubicBezTo>
                  <a:cubicBezTo>
                    <a:pt x="21322" y="17117"/>
                    <a:pt x="17118" y="21322"/>
                    <a:pt x="11929" y="21322"/>
                  </a:cubicBezTo>
                  <a:cubicBezTo>
                    <a:pt x="6749" y="21322"/>
                    <a:pt x="2545" y="17117"/>
                    <a:pt x="2545" y="11929"/>
                  </a:cubicBezTo>
                  <a:cubicBezTo>
                    <a:pt x="2545" y="6748"/>
                    <a:pt x="6749" y="2544"/>
                    <a:pt x="11929" y="2544"/>
                  </a:cubicBezTo>
                  <a:close/>
                  <a:moveTo>
                    <a:pt x="11929" y="0"/>
                  </a:moveTo>
                  <a:cubicBezTo>
                    <a:pt x="5340" y="0"/>
                    <a:pt x="1" y="5339"/>
                    <a:pt x="1" y="11929"/>
                  </a:cubicBezTo>
                  <a:cubicBezTo>
                    <a:pt x="1" y="18527"/>
                    <a:pt x="5340" y="23866"/>
                    <a:pt x="11929" y="23866"/>
                  </a:cubicBezTo>
                  <a:cubicBezTo>
                    <a:pt x="18527" y="23866"/>
                    <a:pt x="23866" y="18527"/>
                    <a:pt x="23866" y="11929"/>
                  </a:cubicBezTo>
                  <a:cubicBezTo>
                    <a:pt x="23866" y="5339"/>
                    <a:pt x="18527" y="0"/>
                    <a:pt x="11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9;p64">
              <a:extLst>
                <a:ext uri="{FF2B5EF4-FFF2-40B4-BE49-F238E27FC236}">
                  <a16:creationId xmlns:a16="http://schemas.microsoft.com/office/drawing/2014/main" id="{68D4B0F3-1080-AB45-B557-982F2C90AA89}"/>
                </a:ext>
              </a:extLst>
            </p:cNvPr>
            <p:cNvSpPr/>
            <p:nvPr/>
          </p:nvSpPr>
          <p:spPr>
            <a:xfrm>
              <a:off x="14989725" y="1061825"/>
              <a:ext cx="201275" cy="199950"/>
            </a:xfrm>
            <a:custGeom>
              <a:avLst/>
              <a:gdLst/>
              <a:ahLst/>
              <a:cxnLst/>
              <a:rect l="l" t="t" r="r" b="b"/>
              <a:pathLst>
                <a:path w="8051" h="7998" extrusionOk="0">
                  <a:moveTo>
                    <a:pt x="0" y="1"/>
                  </a:moveTo>
                  <a:lnTo>
                    <a:pt x="0" y="1"/>
                  </a:lnTo>
                  <a:cubicBezTo>
                    <a:pt x="1900" y="3965"/>
                    <a:pt x="1308" y="7998"/>
                    <a:pt x="1308" y="7998"/>
                  </a:cubicBezTo>
                  <a:lnTo>
                    <a:pt x="5224" y="7998"/>
                  </a:lnTo>
                  <a:cubicBezTo>
                    <a:pt x="5224" y="7998"/>
                    <a:pt x="6992" y="7671"/>
                    <a:pt x="7289" y="6557"/>
                  </a:cubicBezTo>
                  <a:cubicBezTo>
                    <a:pt x="7590" y="5437"/>
                    <a:pt x="8050" y="1170"/>
                    <a:pt x="8050" y="1170"/>
                  </a:cubicBezTo>
                  <a:lnTo>
                    <a:pt x="7561" y="921"/>
                  </a:lnTo>
                  <a:cubicBezTo>
                    <a:pt x="7561" y="921"/>
                    <a:pt x="3916" y="19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30;p64">
              <a:extLst>
                <a:ext uri="{FF2B5EF4-FFF2-40B4-BE49-F238E27FC236}">
                  <a16:creationId xmlns:a16="http://schemas.microsoft.com/office/drawing/2014/main" id="{5FFA082E-1C5A-8244-9651-B8B2D4722890}"/>
                </a:ext>
              </a:extLst>
            </p:cNvPr>
            <p:cNvSpPr/>
            <p:nvPr/>
          </p:nvSpPr>
          <p:spPr>
            <a:xfrm>
              <a:off x="15140450" y="791725"/>
              <a:ext cx="37525" cy="214775"/>
            </a:xfrm>
            <a:custGeom>
              <a:avLst/>
              <a:gdLst/>
              <a:ahLst/>
              <a:cxnLst/>
              <a:rect l="l" t="t" r="r" b="b"/>
              <a:pathLst>
                <a:path w="1501" h="8591" extrusionOk="0">
                  <a:moveTo>
                    <a:pt x="309" y="0"/>
                  </a:moveTo>
                  <a:cubicBezTo>
                    <a:pt x="309" y="0"/>
                    <a:pt x="0" y="109"/>
                    <a:pt x="0" y="1235"/>
                  </a:cubicBezTo>
                  <a:cubicBezTo>
                    <a:pt x="0" y="1677"/>
                    <a:pt x="43" y="2271"/>
                    <a:pt x="176" y="3076"/>
                  </a:cubicBezTo>
                  <a:cubicBezTo>
                    <a:pt x="623" y="5854"/>
                    <a:pt x="1453" y="8433"/>
                    <a:pt x="1500" y="8590"/>
                  </a:cubicBezTo>
                  <a:cubicBezTo>
                    <a:pt x="1429" y="5363"/>
                    <a:pt x="1169" y="709"/>
                    <a:pt x="3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31;p64">
              <a:extLst>
                <a:ext uri="{FF2B5EF4-FFF2-40B4-BE49-F238E27FC236}">
                  <a16:creationId xmlns:a16="http://schemas.microsoft.com/office/drawing/2014/main" id="{6E9FE5F2-3B03-DD44-892A-D8E1192666F4}"/>
                </a:ext>
              </a:extLst>
            </p:cNvPr>
            <p:cNvSpPr/>
            <p:nvPr/>
          </p:nvSpPr>
          <p:spPr>
            <a:xfrm>
              <a:off x="15073850" y="920950"/>
              <a:ext cx="104875" cy="131525"/>
            </a:xfrm>
            <a:custGeom>
              <a:avLst/>
              <a:gdLst/>
              <a:ahLst/>
              <a:cxnLst/>
              <a:rect l="l" t="t" r="r" b="b"/>
              <a:pathLst>
                <a:path w="4195" h="5261" extrusionOk="0">
                  <a:moveTo>
                    <a:pt x="0" y="0"/>
                  </a:moveTo>
                  <a:lnTo>
                    <a:pt x="0" y="0"/>
                  </a:lnTo>
                  <a:cubicBezTo>
                    <a:pt x="370" y="109"/>
                    <a:pt x="2834" y="993"/>
                    <a:pt x="2894" y="5043"/>
                  </a:cubicBezTo>
                  <a:cubicBezTo>
                    <a:pt x="3560" y="5152"/>
                    <a:pt x="4122" y="5249"/>
                    <a:pt x="4189" y="5261"/>
                  </a:cubicBezTo>
                  <a:cubicBezTo>
                    <a:pt x="4195" y="5250"/>
                    <a:pt x="4195" y="5235"/>
                    <a:pt x="4189" y="5224"/>
                  </a:cubicBezTo>
                  <a:lnTo>
                    <a:pt x="4189" y="5206"/>
                  </a:lnTo>
                  <a:cubicBezTo>
                    <a:pt x="4134" y="4679"/>
                    <a:pt x="3597" y="691"/>
                    <a:pt x="376" y="55"/>
                  </a:cubicBezTo>
                  <a:cubicBezTo>
                    <a:pt x="252" y="31"/>
                    <a:pt x="126" y="1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32;p64">
              <a:extLst>
                <a:ext uri="{FF2B5EF4-FFF2-40B4-BE49-F238E27FC236}">
                  <a16:creationId xmlns:a16="http://schemas.microsoft.com/office/drawing/2014/main" id="{46552335-509C-4043-9A93-76BE620C0CE8}"/>
                </a:ext>
              </a:extLst>
            </p:cNvPr>
            <p:cNvSpPr/>
            <p:nvPr/>
          </p:nvSpPr>
          <p:spPr>
            <a:xfrm>
              <a:off x="15057200" y="750850"/>
              <a:ext cx="90950" cy="71775"/>
            </a:xfrm>
            <a:custGeom>
              <a:avLst/>
              <a:gdLst/>
              <a:ahLst/>
              <a:cxnLst/>
              <a:rect l="l" t="t" r="r" b="b"/>
              <a:pathLst>
                <a:path w="3638" h="2871" extrusionOk="0">
                  <a:moveTo>
                    <a:pt x="146" y="0"/>
                  </a:moveTo>
                  <a:lnTo>
                    <a:pt x="0" y="1811"/>
                  </a:lnTo>
                  <a:cubicBezTo>
                    <a:pt x="2010" y="2362"/>
                    <a:pt x="3330" y="2749"/>
                    <a:pt x="3330" y="2749"/>
                  </a:cubicBezTo>
                  <a:lnTo>
                    <a:pt x="3330" y="2752"/>
                  </a:lnTo>
                  <a:lnTo>
                    <a:pt x="3330" y="2752"/>
                  </a:lnTo>
                  <a:cubicBezTo>
                    <a:pt x="3351" y="1736"/>
                    <a:pt x="3638" y="1635"/>
                    <a:pt x="3638" y="1635"/>
                  </a:cubicBezTo>
                  <a:cubicBezTo>
                    <a:pt x="3196" y="1272"/>
                    <a:pt x="1968" y="679"/>
                    <a:pt x="146" y="0"/>
                  </a:cubicBezTo>
                  <a:close/>
                  <a:moveTo>
                    <a:pt x="3330" y="2752"/>
                  </a:moveTo>
                  <a:cubicBezTo>
                    <a:pt x="3329" y="2790"/>
                    <a:pt x="3329" y="2830"/>
                    <a:pt x="3329" y="2870"/>
                  </a:cubicBezTo>
                  <a:lnTo>
                    <a:pt x="3330" y="275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33;p64">
              <a:extLst>
                <a:ext uri="{FF2B5EF4-FFF2-40B4-BE49-F238E27FC236}">
                  <a16:creationId xmlns:a16="http://schemas.microsoft.com/office/drawing/2014/main" id="{1C38F0B1-0122-1B4A-9DB8-ADF32FA1C468}"/>
                </a:ext>
              </a:extLst>
            </p:cNvPr>
            <p:cNvSpPr/>
            <p:nvPr/>
          </p:nvSpPr>
          <p:spPr>
            <a:xfrm>
              <a:off x="15054925" y="796100"/>
              <a:ext cx="85550" cy="55125"/>
            </a:xfrm>
            <a:custGeom>
              <a:avLst/>
              <a:gdLst/>
              <a:ahLst/>
              <a:cxnLst/>
              <a:rect l="l" t="t" r="r" b="b"/>
              <a:pathLst>
                <a:path w="3422" h="2205" extrusionOk="0">
                  <a:moveTo>
                    <a:pt x="91" y="1"/>
                  </a:moveTo>
                  <a:lnTo>
                    <a:pt x="0" y="1091"/>
                  </a:lnTo>
                  <a:cubicBezTo>
                    <a:pt x="1139" y="1424"/>
                    <a:pt x="2283" y="1799"/>
                    <a:pt x="3421" y="2205"/>
                  </a:cubicBezTo>
                  <a:lnTo>
                    <a:pt x="3421" y="1060"/>
                  </a:lnTo>
                  <a:lnTo>
                    <a:pt x="3421" y="939"/>
                  </a:lnTo>
                  <a:cubicBezTo>
                    <a:pt x="3421" y="939"/>
                    <a:pt x="2101" y="552"/>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34;p64">
              <a:extLst>
                <a:ext uri="{FF2B5EF4-FFF2-40B4-BE49-F238E27FC236}">
                  <a16:creationId xmlns:a16="http://schemas.microsoft.com/office/drawing/2014/main" id="{4F816598-1DF6-7847-885C-68ADE67B6D9C}"/>
                </a:ext>
              </a:extLst>
            </p:cNvPr>
            <p:cNvSpPr/>
            <p:nvPr/>
          </p:nvSpPr>
          <p:spPr>
            <a:xfrm>
              <a:off x="15084275" y="978475"/>
              <a:ext cx="29550" cy="40875"/>
            </a:xfrm>
            <a:custGeom>
              <a:avLst/>
              <a:gdLst/>
              <a:ahLst/>
              <a:cxnLst/>
              <a:rect l="l" t="t" r="r" b="b"/>
              <a:pathLst>
                <a:path w="1182" h="1635" extrusionOk="0">
                  <a:moveTo>
                    <a:pt x="588" y="0"/>
                  </a:moveTo>
                  <a:cubicBezTo>
                    <a:pt x="261" y="0"/>
                    <a:pt x="1" y="363"/>
                    <a:pt x="1" y="818"/>
                  </a:cubicBezTo>
                  <a:cubicBezTo>
                    <a:pt x="1" y="1266"/>
                    <a:pt x="261" y="1635"/>
                    <a:pt x="588" y="1635"/>
                  </a:cubicBezTo>
                  <a:cubicBezTo>
                    <a:pt x="915" y="1635"/>
                    <a:pt x="1182" y="1266"/>
                    <a:pt x="1182" y="818"/>
                  </a:cubicBezTo>
                  <a:cubicBezTo>
                    <a:pt x="1182" y="363"/>
                    <a:pt x="915" y="0"/>
                    <a:pt x="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35;p64">
              <a:extLst>
                <a:ext uri="{FF2B5EF4-FFF2-40B4-BE49-F238E27FC236}">
                  <a16:creationId xmlns:a16="http://schemas.microsoft.com/office/drawing/2014/main" id="{101B017E-C900-C64A-AE5E-E239BFD9B3E5}"/>
                </a:ext>
              </a:extLst>
            </p:cNvPr>
            <p:cNvSpPr/>
            <p:nvPr/>
          </p:nvSpPr>
          <p:spPr>
            <a:xfrm>
              <a:off x="15029100" y="920325"/>
              <a:ext cx="117125" cy="126700"/>
            </a:xfrm>
            <a:custGeom>
              <a:avLst/>
              <a:gdLst/>
              <a:ahLst/>
              <a:cxnLst/>
              <a:rect l="l" t="t" r="r" b="b"/>
              <a:pathLst>
                <a:path w="4685" h="5068" extrusionOk="0">
                  <a:moveTo>
                    <a:pt x="2795" y="2326"/>
                  </a:moveTo>
                  <a:cubicBezTo>
                    <a:pt x="3122" y="2326"/>
                    <a:pt x="3389" y="2689"/>
                    <a:pt x="3389" y="3144"/>
                  </a:cubicBezTo>
                  <a:cubicBezTo>
                    <a:pt x="3389" y="3592"/>
                    <a:pt x="3122" y="3961"/>
                    <a:pt x="2795" y="3961"/>
                  </a:cubicBezTo>
                  <a:cubicBezTo>
                    <a:pt x="2468" y="3961"/>
                    <a:pt x="2208" y="3592"/>
                    <a:pt x="2208" y="3144"/>
                  </a:cubicBezTo>
                  <a:cubicBezTo>
                    <a:pt x="2208" y="2689"/>
                    <a:pt x="2468" y="2326"/>
                    <a:pt x="2795" y="2326"/>
                  </a:cubicBezTo>
                  <a:close/>
                  <a:moveTo>
                    <a:pt x="1468" y="1"/>
                  </a:moveTo>
                  <a:cubicBezTo>
                    <a:pt x="1252" y="1"/>
                    <a:pt x="1" y="82"/>
                    <a:pt x="870" y="2011"/>
                  </a:cubicBezTo>
                  <a:cubicBezTo>
                    <a:pt x="1372" y="3118"/>
                    <a:pt x="1554" y="3796"/>
                    <a:pt x="1742" y="4202"/>
                  </a:cubicBezTo>
                  <a:cubicBezTo>
                    <a:pt x="1905" y="4565"/>
                    <a:pt x="2075" y="4704"/>
                    <a:pt x="2480" y="4747"/>
                  </a:cubicBezTo>
                  <a:cubicBezTo>
                    <a:pt x="2934" y="4789"/>
                    <a:pt x="3885" y="4934"/>
                    <a:pt x="4684" y="5068"/>
                  </a:cubicBezTo>
                  <a:cubicBezTo>
                    <a:pt x="4624" y="1018"/>
                    <a:pt x="2160" y="134"/>
                    <a:pt x="1790" y="25"/>
                  </a:cubicBezTo>
                  <a:cubicBezTo>
                    <a:pt x="1699" y="13"/>
                    <a:pt x="1603" y="7"/>
                    <a:pt x="1500" y="1"/>
                  </a:cubicBezTo>
                  <a:cubicBezTo>
                    <a:pt x="1500" y="1"/>
                    <a:pt x="1488" y="1"/>
                    <a:pt x="14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36;p64">
              <a:extLst>
                <a:ext uri="{FF2B5EF4-FFF2-40B4-BE49-F238E27FC236}">
                  <a16:creationId xmlns:a16="http://schemas.microsoft.com/office/drawing/2014/main" id="{665E75A4-A6A0-8147-901D-490B07B33170}"/>
                </a:ext>
              </a:extLst>
            </p:cNvPr>
            <p:cNvSpPr/>
            <p:nvPr/>
          </p:nvSpPr>
          <p:spPr>
            <a:xfrm>
              <a:off x="15020300" y="634625"/>
              <a:ext cx="79625" cy="116250"/>
            </a:xfrm>
            <a:custGeom>
              <a:avLst/>
              <a:gdLst/>
              <a:ahLst/>
              <a:cxnLst/>
              <a:rect l="l" t="t" r="r" b="b"/>
              <a:pathLst>
                <a:path w="3185" h="4650" extrusionOk="0">
                  <a:moveTo>
                    <a:pt x="0" y="1"/>
                  </a:moveTo>
                  <a:lnTo>
                    <a:pt x="0" y="2665"/>
                  </a:lnTo>
                  <a:lnTo>
                    <a:pt x="1114" y="2664"/>
                  </a:lnTo>
                  <a:lnTo>
                    <a:pt x="811" y="4347"/>
                  </a:lnTo>
                  <a:cubicBezTo>
                    <a:pt x="1090" y="4450"/>
                    <a:pt x="1362" y="4546"/>
                    <a:pt x="1623" y="4649"/>
                  </a:cubicBezTo>
                  <a:lnTo>
                    <a:pt x="1798" y="2530"/>
                  </a:lnTo>
                  <a:lnTo>
                    <a:pt x="2585" y="2530"/>
                  </a:lnTo>
                  <a:cubicBezTo>
                    <a:pt x="2585" y="2530"/>
                    <a:pt x="3185"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37;p64">
              <a:extLst>
                <a:ext uri="{FF2B5EF4-FFF2-40B4-BE49-F238E27FC236}">
                  <a16:creationId xmlns:a16="http://schemas.microsoft.com/office/drawing/2014/main" id="{13BCBA31-DA2A-0C44-9B29-5C074CAFA9CE}"/>
                </a:ext>
              </a:extLst>
            </p:cNvPr>
            <p:cNvSpPr/>
            <p:nvPr/>
          </p:nvSpPr>
          <p:spPr>
            <a:xfrm>
              <a:off x="14648000" y="828875"/>
              <a:ext cx="436300" cy="196500"/>
            </a:xfrm>
            <a:custGeom>
              <a:avLst/>
              <a:gdLst/>
              <a:ahLst/>
              <a:cxnLst/>
              <a:rect l="l" t="t" r="r" b="b"/>
              <a:pathLst>
                <a:path w="17452" h="7860" extrusionOk="0">
                  <a:moveTo>
                    <a:pt x="747" y="0"/>
                  </a:moveTo>
                  <a:cubicBezTo>
                    <a:pt x="544" y="0"/>
                    <a:pt x="347" y="3"/>
                    <a:pt x="158" y="10"/>
                  </a:cubicBezTo>
                  <a:lnTo>
                    <a:pt x="1" y="16"/>
                  </a:lnTo>
                  <a:lnTo>
                    <a:pt x="103" y="2902"/>
                  </a:lnTo>
                  <a:cubicBezTo>
                    <a:pt x="3850" y="3139"/>
                    <a:pt x="9401" y="3895"/>
                    <a:pt x="11629" y="6299"/>
                  </a:cubicBezTo>
                  <a:cubicBezTo>
                    <a:pt x="11965" y="6661"/>
                    <a:pt x="12279" y="7046"/>
                    <a:pt x="12567" y="7449"/>
                  </a:cubicBezTo>
                  <a:lnTo>
                    <a:pt x="16986" y="7860"/>
                  </a:lnTo>
                  <a:cubicBezTo>
                    <a:pt x="16798" y="7455"/>
                    <a:pt x="16616" y="6777"/>
                    <a:pt x="16114" y="5669"/>
                  </a:cubicBezTo>
                  <a:cubicBezTo>
                    <a:pt x="15245" y="3740"/>
                    <a:pt x="16496" y="3659"/>
                    <a:pt x="16712" y="3659"/>
                  </a:cubicBezTo>
                  <a:cubicBezTo>
                    <a:pt x="16732" y="3659"/>
                    <a:pt x="16744" y="3659"/>
                    <a:pt x="16744" y="3659"/>
                  </a:cubicBezTo>
                  <a:cubicBezTo>
                    <a:pt x="16847" y="3665"/>
                    <a:pt x="16943" y="3671"/>
                    <a:pt x="17034" y="3683"/>
                  </a:cubicBezTo>
                  <a:cubicBezTo>
                    <a:pt x="17160" y="3694"/>
                    <a:pt x="17286" y="3713"/>
                    <a:pt x="17410" y="3738"/>
                  </a:cubicBezTo>
                  <a:lnTo>
                    <a:pt x="17452" y="3478"/>
                  </a:lnTo>
                  <a:cubicBezTo>
                    <a:pt x="17452" y="3478"/>
                    <a:pt x="14287" y="2194"/>
                    <a:pt x="11429" y="1437"/>
                  </a:cubicBezTo>
                  <a:cubicBezTo>
                    <a:pt x="8738" y="733"/>
                    <a:pt x="3930"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38;p64">
              <a:extLst>
                <a:ext uri="{FF2B5EF4-FFF2-40B4-BE49-F238E27FC236}">
                  <a16:creationId xmlns:a16="http://schemas.microsoft.com/office/drawing/2014/main" id="{7FAB8E33-1176-0C4E-BB9F-1F2840BBD736}"/>
                </a:ext>
              </a:extLst>
            </p:cNvPr>
            <p:cNvSpPr/>
            <p:nvPr/>
          </p:nvSpPr>
          <p:spPr>
            <a:xfrm>
              <a:off x="15032225" y="743275"/>
              <a:ext cx="28625" cy="52850"/>
            </a:xfrm>
            <a:custGeom>
              <a:avLst/>
              <a:gdLst/>
              <a:ahLst/>
              <a:cxnLst/>
              <a:rect l="l" t="t" r="r" b="b"/>
              <a:pathLst>
                <a:path w="1145" h="2114" extrusionOk="0">
                  <a:moveTo>
                    <a:pt x="333" y="1"/>
                  </a:moveTo>
                  <a:lnTo>
                    <a:pt x="0" y="1847"/>
                  </a:lnTo>
                  <a:cubicBezTo>
                    <a:pt x="345" y="1938"/>
                    <a:pt x="678" y="2029"/>
                    <a:pt x="999" y="2114"/>
                  </a:cubicBezTo>
                  <a:lnTo>
                    <a:pt x="1145" y="303"/>
                  </a:lnTo>
                  <a:cubicBezTo>
                    <a:pt x="885" y="200"/>
                    <a:pt x="613" y="104"/>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39;p64">
              <a:extLst>
                <a:ext uri="{FF2B5EF4-FFF2-40B4-BE49-F238E27FC236}">
                  <a16:creationId xmlns:a16="http://schemas.microsoft.com/office/drawing/2014/main" id="{CFFB3ED6-3D52-B94E-9885-6ED85F27C6C7}"/>
                </a:ext>
              </a:extLst>
            </p:cNvPr>
            <p:cNvSpPr/>
            <p:nvPr/>
          </p:nvSpPr>
          <p:spPr>
            <a:xfrm>
              <a:off x="14641800" y="647500"/>
              <a:ext cx="398775" cy="141975"/>
            </a:xfrm>
            <a:custGeom>
              <a:avLst/>
              <a:gdLst/>
              <a:ahLst/>
              <a:cxnLst/>
              <a:rect l="l" t="t" r="r" b="b"/>
              <a:pathLst>
                <a:path w="15951" h="5679" extrusionOk="0">
                  <a:moveTo>
                    <a:pt x="0" y="0"/>
                  </a:moveTo>
                  <a:lnTo>
                    <a:pt x="91" y="2574"/>
                  </a:lnTo>
                  <a:cubicBezTo>
                    <a:pt x="4177" y="2792"/>
                    <a:pt x="11120" y="4481"/>
                    <a:pt x="15617" y="5678"/>
                  </a:cubicBezTo>
                  <a:lnTo>
                    <a:pt x="15950" y="3832"/>
                  </a:lnTo>
                  <a:cubicBezTo>
                    <a:pt x="12192" y="2495"/>
                    <a:pt x="6423" y="90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40;p64">
              <a:extLst>
                <a:ext uri="{FF2B5EF4-FFF2-40B4-BE49-F238E27FC236}">
                  <a16:creationId xmlns:a16="http://schemas.microsoft.com/office/drawing/2014/main" id="{E8A8D9CF-12CB-0044-922F-FD2B28DDDD65}"/>
                </a:ext>
              </a:extLst>
            </p:cNvPr>
            <p:cNvSpPr/>
            <p:nvPr/>
          </p:nvSpPr>
          <p:spPr>
            <a:xfrm>
              <a:off x="15003175" y="789450"/>
              <a:ext cx="54075" cy="33925"/>
            </a:xfrm>
            <a:custGeom>
              <a:avLst/>
              <a:gdLst/>
              <a:ahLst/>
              <a:cxnLst/>
              <a:rect l="l" t="t" r="r" b="b"/>
              <a:pathLst>
                <a:path w="2163" h="1357" extrusionOk="0">
                  <a:moveTo>
                    <a:pt x="1163" y="0"/>
                  </a:moveTo>
                  <a:lnTo>
                    <a:pt x="1097" y="364"/>
                  </a:lnTo>
                  <a:lnTo>
                    <a:pt x="86" y="364"/>
                  </a:lnTo>
                  <a:cubicBezTo>
                    <a:pt x="49" y="502"/>
                    <a:pt x="20" y="641"/>
                    <a:pt x="1" y="781"/>
                  </a:cubicBezTo>
                  <a:cubicBezTo>
                    <a:pt x="685" y="963"/>
                    <a:pt x="1375" y="1151"/>
                    <a:pt x="2072" y="1357"/>
                  </a:cubicBezTo>
                  <a:lnTo>
                    <a:pt x="2162" y="267"/>
                  </a:lnTo>
                  <a:cubicBezTo>
                    <a:pt x="1840" y="182"/>
                    <a:pt x="1507" y="91"/>
                    <a:pt x="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41;p64">
              <a:extLst>
                <a:ext uri="{FF2B5EF4-FFF2-40B4-BE49-F238E27FC236}">
                  <a16:creationId xmlns:a16="http://schemas.microsoft.com/office/drawing/2014/main" id="{A2EC3D20-4AC3-0446-863B-871E34447283}"/>
                </a:ext>
              </a:extLst>
            </p:cNvPr>
            <p:cNvSpPr/>
            <p:nvPr/>
          </p:nvSpPr>
          <p:spPr>
            <a:xfrm>
              <a:off x="14645150" y="746800"/>
              <a:ext cx="533450" cy="304350"/>
            </a:xfrm>
            <a:custGeom>
              <a:avLst/>
              <a:gdLst/>
              <a:ahLst/>
              <a:cxnLst/>
              <a:rect l="l" t="t" r="r" b="b"/>
              <a:pathLst>
                <a:path w="21338" h="12174" extrusionOk="0">
                  <a:moveTo>
                    <a:pt x="1" y="0"/>
                  </a:moveTo>
                  <a:lnTo>
                    <a:pt x="116" y="3299"/>
                  </a:lnTo>
                  <a:lnTo>
                    <a:pt x="273" y="3293"/>
                  </a:lnTo>
                  <a:cubicBezTo>
                    <a:pt x="462" y="3286"/>
                    <a:pt x="659" y="3283"/>
                    <a:pt x="862" y="3283"/>
                  </a:cubicBezTo>
                  <a:cubicBezTo>
                    <a:pt x="4044" y="3283"/>
                    <a:pt x="8852" y="4016"/>
                    <a:pt x="11544" y="4721"/>
                  </a:cubicBezTo>
                  <a:cubicBezTo>
                    <a:pt x="14401" y="5478"/>
                    <a:pt x="17567" y="6762"/>
                    <a:pt x="17567" y="6762"/>
                  </a:cubicBezTo>
                  <a:lnTo>
                    <a:pt x="17525" y="7022"/>
                  </a:lnTo>
                  <a:cubicBezTo>
                    <a:pt x="20745" y="7657"/>
                    <a:pt x="21283" y="11647"/>
                    <a:pt x="21338" y="12173"/>
                  </a:cubicBezTo>
                  <a:cubicBezTo>
                    <a:pt x="21338" y="11670"/>
                    <a:pt x="21332" y="11058"/>
                    <a:pt x="21314" y="10387"/>
                  </a:cubicBezTo>
                  <a:cubicBezTo>
                    <a:pt x="21265" y="10230"/>
                    <a:pt x="20436" y="7651"/>
                    <a:pt x="19988" y="4873"/>
                  </a:cubicBezTo>
                  <a:cubicBezTo>
                    <a:pt x="19855" y="4068"/>
                    <a:pt x="19812" y="3474"/>
                    <a:pt x="19812" y="3032"/>
                  </a:cubicBezTo>
                  <a:lnTo>
                    <a:pt x="19812" y="4177"/>
                  </a:lnTo>
                  <a:cubicBezTo>
                    <a:pt x="18674" y="3771"/>
                    <a:pt x="17530" y="3396"/>
                    <a:pt x="16391" y="3063"/>
                  </a:cubicBezTo>
                  <a:lnTo>
                    <a:pt x="16313" y="4031"/>
                  </a:lnTo>
                  <a:cubicBezTo>
                    <a:pt x="16198" y="4331"/>
                    <a:pt x="15902" y="4481"/>
                    <a:pt x="15565" y="4481"/>
                  </a:cubicBezTo>
                  <a:cubicBezTo>
                    <a:pt x="15227" y="4481"/>
                    <a:pt x="14849" y="4331"/>
                    <a:pt x="14570" y="4031"/>
                  </a:cubicBezTo>
                  <a:cubicBezTo>
                    <a:pt x="14213" y="3644"/>
                    <a:pt x="14249" y="2935"/>
                    <a:pt x="14322" y="2487"/>
                  </a:cubicBezTo>
                  <a:cubicBezTo>
                    <a:pt x="7047" y="581"/>
                    <a:pt x="594" y="4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42;p64">
              <a:extLst>
                <a:ext uri="{FF2B5EF4-FFF2-40B4-BE49-F238E27FC236}">
                  <a16:creationId xmlns:a16="http://schemas.microsoft.com/office/drawing/2014/main" id="{67316768-3640-674A-98B9-B601B1083B4B}"/>
                </a:ext>
              </a:extLst>
            </p:cNvPr>
            <p:cNvSpPr/>
            <p:nvPr/>
          </p:nvSpPr>
          <p:spPr>
            <a:xfrm>
              <a:off x="14962175" y="1015075"/>
              <a:ext cx="216575" cy="50725"/>
            </a:xfrm>
            <a:custGeom>
              <a:avLst/>
              <a:gdLst/>
              <a:ahLst/>
              <a:cxnLst/>
              <a:rect l="l" t="t" r="r" b="b"/>
              <a:pathLst>
                <a:path w="8663" h="2029" extrusionOk="0">
                  <a:moveTo>
                    <a:pt x="0" y="0"/>
                  </a:moveTo>
                  <a:cubicBezTo>
                    <a:pt x="246" y="340"/>
                    <a:pt x="472" y="694"/>
                    <a:pt x="678" y="1060"/>
                  </a:cubicBezTo>
                  <a:cubicBezTo>
                    <a:pt x="2713" y="1187"/>
                    <a:pt x="6066" y="1471"/>
                    <a:pt x="8663" y="2028"/>
                  </a:cubicBezTo>
                  <a:cubicBezTo>
                    <a:pt x="8663" y="1871"/>
                    <a:pt x="8663" y="1689"/>
                    <a:pt x="8656" y="1496"/>
                  </a:cubicBezTo>
                  <a:cubicBezTo>
                    <a:pt x="8589" y="1484"/>
                    <a:pt x="8027" y="1387"/>
                    <a:pt x="7361" y="1278"/>
                  </a:cubicBezTo>
                  <a:cubicBezTo>
                    <a:pt x="6562" y="1144"/>
                    <a:pt x="5611" y="999"/>
                    <a:pt x="5157" y="957"/>
                  </a:cubicBezTo>
                  <a:cubicBezTo>
                    <a:pt x="4752" y="914"/>
                    <a:pt x="4582" y="775"/>
                    <a:pt x="4419" y="412"/>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43;p64">
              <a:extLst>
                <a:ext uri="{FF2B5EF4-FFF2-40B4-BE49-F238E27FC236}">
                  <a16:creationId xmlns:a16="http://schemas.microsoft.com/office/drawing/2014/main" id="{7F31C8CB-31FC-FA49-AAEA-4F0EC86C103D}"/>
                </a:ext>
              </a:extLst>
            </p:cNvPr>
            <p:cNvSpPr/>
            <p:nvPr/>
          </p:nvSpPr>
          <p:spPr>
            <a:xfrm>
              <a:off x="14979125" y="1041550"/>
              <a:ext cx="199625" cy="43325"/>
            </a:xfrm>
            <a:custGeom>
              <a:avLst/>
              <a:gdLst/>
              <a:ahLst/>
              <a:cxnLst/>
              <a:rect l="l" t="t" r="r" b="b"/>
              <a:pathLst>
                <a:path w="7985" h="1733" extrusionOk="0">
                  <a:moveTo>
                    <a:pt x="0" y="1"/>
                  </a:moveTo>
                  <a:lnTo>
                    <a:pt x="0" y="1"/>
                  </a:lnTo>
                  <a:cubicBezTo>
                    <a:pt x="152" y="267"/>
                    <a:pt x="297" y="540"/>
                    <a:pt x="424" y="812"/>
                  </a:cubicBezTo>
                  <a:cubicBezTo>
                    <a:pt x="4340" y="1006"/>
                    <a:pt x="7985" y="1732"/>
                    <a:pt x="7985" y="1732"/>
                  </a:cubicBezTo>
                  <a:lnTo>
                    <a:pt x="7984" y="969"/>
                  </a:lnTo>
                  <a:cubicBezTo>
                    <a:pt x="5388" y="412"/>
                    <a:pt x="2033" y="12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44;p64">
              <a:extLst>
                <a:ext uri="{FF2B5EF4-FFF2-40B4-BE49-F238E27FC236}">
                  <a16:creationId xmlns:a16="http://schemas.microsoft.com/office/drawing/2014/main" id="{2FD2D874-4A1D-8644-9092-078CE1132CF9}"/>
                </a:ext>
              </a:extLst>
            </p:cNvPr>
            <p:cNvSpPr/>
            <p:nvPr/>
          </p:nvSpPr>
          <p:spPr>
            <a:xfrm>
              <a:off x="15000450" y="808975"/>
              <a:ext cx="54500" cy="49850"/>
            </a:xfrm>
            <a:custGeom>
              <a:avLst/>
              <a:gdLst/>
              <a:ahLst/>
              <a:cxnLst/>
              <a:rect l="l" t="t" r="r" b="b"/>
              <a:pathLst>
                <a:path w="2180" h="1994" extrusionOk="0">
                  <a:moveTo>
                    <a:pt x="110" y="0"/>
                  </a:moveTo>
                  <a:cubicBezTo>
                    <a:pt x="37" y="448"/>
                    <a:pt x="1" y="1157"/>
                    <a:pt x="358" y="1544"/>
                  </a:cubicBezTo>
                  <a:cubicBezTo>
                    <a:pt x="637" y="1844"/>
                    <a:pt x="1015" y="1994"/>
                    <a:pt x="1352" y="1994"/>
                  </a:cubicBezTo>
                  <a:cubicBezTo>
                    <a:pt x="1689" y="1994"/>
                    <a:pt x="1986" y="1844"/>
                    <a:pt x="2101" y="1544"/>
                  </a:cubicBezTo>
                  <a:lnTo>
                    <a:pt x="2179" y="576"/>
                  </a:lnTo>
                  <a:cubicBezTo>
                    <a:pt x="1483" y="370"/>
                    <a:pt x="794" y="182"/>
                    <a:pt x="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45;p64">
              <a:extLst>
                <a:ext uri="{FF2B5EF4-FFF2-40B4-BE49-F238E27FC236}">
                  <a16:creationId xmlns:a16="http://schemas.microsoft.com/office/drawing/2014/main" id="{2132C3A7-C570-AF4E-A08D-7E350A98FB1C}"/>
                </a:ext>
              </a:extLst>
            </p:cNvPr>
            <p:cNvSpPr/>
            <p:nvPr/>
          </p:nvSpPr>
          <p:spPr>
            <a:xfrm>
              <a:off x="14947950" y="1060475"/>
              <a:ext cx="89275" cy="201300"/>
            </a:xfrm>
            <a:custGeom>
              <a:avLst/>
              <a:gdLst/>
              <a:ahLst/>
              <a:cxnLst/>
              <a:rect l="l" t="t" r="r" b="b"/>
              <a:pathLst>
                <a:path w="3571" h="8052" extrusionOk="0">
                  <a:moveTo>
                    <a:pt x="0" y="1"/>
                  </a:moveTo>
                  <a:lnTo>
                    <a:pt x="0" y="1"/>
                  </a:lnTo>
                  <a:cubicBezTo>
                    <a:pt x="883" y="1477"/>
                    <a:pt x="1347" y="3166"/>
                    <a:pt x="1344" y="4885"/>
                  </a:cubicBezTo>
                  <a:lnTo>
                    <a:pt x="1344" y="8052"/>
                  </a:lnTo>
                  <a:lnTo>
                    <a:pt x="2979" y="8052"/>
                  </a:lnTo>
                  <a:cubicBezTo>
                    <a:pt x="2979" y="8052"/>
                    <a:pt x="3571" y="4019"/>
                    <a:pt x="1671" y="55"/>
                  </a:cubicBezTo>
                  <a:cubicBezTo>
                    <a:pt x="1114" y="25"/>
                    <a:pt x="557" y="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46;p64">
              <a:extLst>
                <a:ext uri="{FF2B5EF4-FFF2-40B4-BE49-F238E27FC236}">
                  <a16:creationId xmlns:a16="http://schemas.microsoft.com/office/drawing/2014/main" id="{ECB0A1A2-8165-334C-8812-CD89E2CF0054}"/>
                </a:ext>
              </a:extLst>
            </p:cNvPr>
            <p:cNvSpPr/>
            <p:nvPr/>
          </p:nvSpPr>
          <p:spPr>
            <a:xfrm>
              <a:off x="14933700" y="1038975"/>
              <a:ext cx="56050" cy="22875"/>
            </a:xfrm>
            <a:custGeom>
              <a:avLst/>
              <a:gdLst/>
              <a:ahLst/>
              <a:cxnLst/>
              <a:rect l="l" t="t" r="r" b="b"/>
              <a:pathLst>
                <a:path w="2242" h="915" extrusionOk="0">
                  <a:moveTo>
                    <a:pt x="1" y="1"/>
                  </a:moveTo>
                  <a:cubicBezTo>
                    <a:pt x="209" y="276"/>
                    <a:pt x="399" y="563"/>
                    <a:pt x="570" y="861"/>
                  </a:cubicBezTo>
                  <a:cubicBezTo>
                    <a:pt x="1127" y="867"/>
                    <a:pt x="1684" y="885"/>
                    <a:pt x="2241" y="915"/>
                  </a:cubicBezTo>
                  <a:cubicBezTo>
                    <a:pt x="2114" y="643"/>
                    <a:pt x="1969" y="370"/>
                    <a:pt x="1817" y="104"/>
                  </a:cubicBezTo>
                  <a:cubicBezTo>
                    <a:pt x="716" y="25"/>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47;p64">
              <a:extLst>
                <a:ext uri="{FF2B5EF4-FFF2-40B4-BE49-F238E27FC236}">
                  <a16:creationId xmlns:a16="http://schemas.microsoft.com/office/drawing/2014/main" id="{8DCCD6B2-E9BB-504E-A8E2-D400709FD6AE}"/>
                </a:ext>
              </a:extLst>
            </p:cNvPr>
            <p:cNvSpPr/>
            <p:nvPr/>
          </p:nvSpPr>
          <p:spPr>
            <a:xfrm>
              <a:off x="14907825" y="1009950"/>
              <a:ext cx="71325" cy="31650"/>
            </a:xfrm>
            <a:custGeom>
              <a:avLst/>
              <a:gdLst/>
              <a:ahLst/>
              <a:cxnLst/>
              <a:rect l="l" t="t" r="r" b="b"/>
              <a:pathLst>
                <a:path w="2853" h="1266" extrusionOk="0">
                  <a:moveTo>
                    <a:pt x="1" y="1"/>
                  </a:moveTo>
                  <a:lnTo>
                    <a:pt x="1" y="1"/>
                  </a:lnTo>
                  <a:cubicBezTo>
                    <a:pt x="376" y="360"/>
                    <a:pt x="721" y="749"/>
                    <a:pt x="1036" y="1163"/>
                  </a:cubicBezTo>
                  <a:cubicBezTo>
                    <a:pt x="1036" y="1163"/>
                    <a:pt x="1750" y="1187"/>
                    <a:pt x="2852" y="1266"/>
                  </a:cubicBezTo>
                  <a:cubicBezTo>
                    <a:pt x="2646" y="900"/>
                    <a:pt x="2420" y="545"/>
                    <a:pt x="2174" y="206"/>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48;p64">
              <a:extLst>
                <a:ext uri="{FF2B5EF4-FFF2-40B4-BE49-F238E27FC236}">
                  <a16:creationId xmlns:a16="http://schemas.microsoft.com/office/drawing/2014/main" id="{B8D0CDAB-AE13-9848-A308-89406B0CD1E7}"/>
                </a:ext>
              </a:extLst>
            </p:cNvPr>
            <p:cNvSpPr/>
            <p:nvPr/>
          </p:nvSpPr>
          <p:spPr>
            <a:xfrm>
              <a:off x="14644075" y="711825"/>
              <a:ext cx="388200" cy="97175"/>
            </a:xfrm>
            <a:custGeom>
              <a:avLst/>
              <a:gdLst/>
              <a:ahLst/>
              <a:cxnLst/>
              <a:rect l="l" t="t" r="r" b="b"/>
              <a:pathLst>
                <a:path w="15528" h="3887" extrusionOk="0">
                  <a:moveTo>
                    <a:pt x="0" y="1"/>
                  </a:moveTo>
                  <a:lnTo>
                    <a:pt x="0" y="79"/>
                  </a:lnTo>
                  <a:lnTo>
                    <a:pt x="42" y="1398"/>
                  </a:lnTo>
                  <a:cubicBezTo>
                    <a:pt x="636" y="1440"/>
                    <a:pt x="7089" y="1979"/>
                    <a:pt x="14365" y="3886"/>
                  </a:cubicBezTo>
                  <a:cubicBezTo>
                    <a:pt x="14384" y="3746"/>
                    <a:pt x="14412" y="3605"/>
                    <a:pt x="14450" y="3469"/>
                  </a:cubicBezTo>
                  <a:lnTo>
                    <a:pt x="15461" y="3469"/>
                  </a:lnTo>
                  <a:lnTo>
                    <a:pt x="15527" y="3105"/>
                  </a:lnTo>
                  <a:cubicBezTo>
                    <a:pt x="11029" y="1908"/>
                    <a:pt x="4087" y="21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49;p64">
              <a:extLst>
                <a:ext uri="{FF2B5EF4-FFF2-40B4-BE49-F238E27FC236}">
                  <a16:creationId xmlns:a16="http://schemas.microsoft.com/office/drawing/2014/main" id="{EB143A4C-6EB0-DD48-8635-8BFE0661471C}"/>
                </a:ext>
              </a:extLst>
            </p:cNvPr>
            <p:cNvSpPr/>
            <p:nvPr/>
          </p:nvSpPr>
          <p:spPr>
            <a:xfrm>
              <a:off x="13995025" y="943350"/>
              <a:ext cx="698100" cy="159225"/>
            </a:xfrm>
            <a:custGeom>
              <a:avLst/>
              <a:gdLst/>
              <a:ahLst/>
              <a:cxnLst/>
              <a:rect l="l" t="t" r="r" b="b"/>
              <a:pathLst>
                <a:path w="27924" h="6369" extrusionOk="0">
                  <a:moveTo>
                    <a:pt x="21955" y="1"/>
                  </a:moveTo>
                  <a:lnTo>
                    <a:pt x="20721" y="1720"/>
                  </a:lnTo>
                  <a:lnTo>
                    <a:pt x="18814" y="4372"/>
                  </a:lnTo>
                  <a:lnTo>
                    <a:pt x="0" y="4372"/>
                  </a:lnTo>
                  <a:lnTo>
                    <a:pt x="0" y="6369"/>
                  </a:lnTo>
                  <a:lnTo>
                    <a:pt x="22494" y="6369"/>
                  </a:lnTo>
                  <a:cubicBezTo>
                    <a:pt x="23263" y="3754"/>
                    <a:pt x="24819" y="1084"/>
                    <a:pt x="279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50;p64">
              <a:extLst>
                <a:ext uri="{FF2B5EF4-FFF2-40B4-BE49-F238E27FC236}">
                  <a16:creationId xmlns:a16="http://schemas.microsoft.com/office/drawing/2014/main" id="{EC993E29-007A-3F4F-9B30-94DB8A49A83D}"/>
                </a:ext>
              </a:extLst>
            </p:cNvPr>
            <p:cNvSpPr/>
            <p:nvPr/>
          </p:nvSpPr>
          <p:spPr>
            <a:xfrm>
              <a:off x="14650575" y="901425"/>
              <a:ext cx="311625" cy="113675"/>
            </a:xfrm>
            <a:custGeom>
              <a:avLst/>
              <a:gdLst/>
              <a:ahLst/>
              <a:cxnLst/>
              <a:rect l="l" t="t" r="r" b="b"/>
              <a:pathLst>
                <a:path w="12465" h="4547" extrusionOk="0">
                  <a:moveTo>
                    <a:pt x="0" y="0"/>
                  </a:moveTo>
                  <a:lnTo>
                    <a:pt x="55" y="1678"/>
                  </a:lnTo>
                  <a:lnTo>
                    <a:pt x="3669" y="1678"/>
                  </a:lnTo>
                  <a:cubicBezTo>
                    <a:pt x="6241" y="1678"/>
                    <a:pt x="8572" y="2689"/>
                    <a:pt x="10291" y="4342"/>
                  </a:cubicBezTo>
                  <a:lnTo>
                    <a:pt x="12464" y="4546"/>
                  </a:lnTo>
                  <a:cubicBezTo>
                    <a:pt x="12176" y="4143"/>
                    <a:pt x="11862" y="3759"/>
                    <a:pt x="11526" y="3396"/>
                  </a:cubicBezTo>
                  <a:cubicBezTo>
                    <a:pt x="9299" y="993"/>
                    <a:pt x="3748" y="23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51;p64">
              <a:extLst>
                <a:ext uri="{FF2B5EF4-FFF2-40B4-BE49-F238E27FC236}">
                  <a16:creationId xmlns:a16="http://schemas.microsoft.com/office/drawing/2014/main" id="{0139570F-BE82-6B4B-BF33-822A95A87B11}"/>
                </a:ext>
              </a:extLst>
            </p:cNvPr>
            <p:cNvSpPr/>
            <p:nvPr/>
          </p:nvSpPr>
          <p:spPr>
            <a:xfrm>
              <a:off x="14557375" y="693975"/>
              <a:ext cx="86725" cy="62475"/>
            </a:xfrm>
            <a:custGeom>
              <a:avLst/>
              <a:gdLst/>
              <a:ahLst/>
              <a:cxnLst/>
              <a:rect l="l" t="t" r="r" b="b"/>
              <a:pathLst>
                <a:path w="3469" h="2499" extrusionOk="0">
                  <a:moveTo>
                    <a:pt x="0" y="0"/>
                  </a:moveTo>
                  <a:lnTo>
                    <a:pt x="0" y="18"/>
                  </a:lnTo>
                  <a:cubicBezTo>
                    <a:pt x="0" y="206"/>
                    <a:pt x="42" y="1913"/>
                    <a:pt x="1598" y="2416"/>
                  </a:cubicBezTo>
                  <a:cubicBezTo>
                    <a:pt x="1774" y="2473"/>
                    <a:pt x="1934" y="2498"/>
                    <a:pt x="2078" y="2498"/>
                  </a:cubicBezTo>
                  <a:cubicBezTo>
                    <a:pt x="3244" y="2498"/>
                    <a:pt x="3452" y="850"/>
                    <a:pt x="3468" y="721"/>
                  </a:cubicBezTo>
                  <a:lnTo>
                    <a:pt x="3468" y="715"/>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2;p64">
              <a:extLst>
                <a:ext uri="{FF2B5EF4-FFF2-40B4-BE49-F238E27FC236}">
                  <a16:creationId xmlns:a16="http://schemas.microsoft.com/office/drawing/2014/main" id="{25BBDA58-02F5-194D-B162-8DCF84C576DA}"/>
                </a:ext>
              </a:extLst>
            </p:cNvPr>
            <p:cNvSpPr/>
            <p:nvPr/>
          </p:nvSpPr>
          <p:spPr>
            <a:xfrm>
              <a:off x="14578250" y="858775"/>
              <a:ext cx="56750" cy="31650"/>
            </a:xfrm>
            <a:custGeom>
              <a:avLst/>
              <a:gdLst/>
              <a:ahLst/>
              <a:cxnLst/>
              <a:rect l="l" t="t" r="r" b="b"/>
              <a:pathLst>
                <a:path w="2270" h="1266" extrusionOk="0">
                  <a:moveTo>
                    <a:pt x="1133" y="0"/>
                  </a:moveTo>
                  <a:cubicBezTo>
                    <a:pt x="509" y="0"/>
                    <a:pt x="1" y="284"/>
                    <a:pt x="1" y="630"/>
                  </a:cubicBezTo>
                  <a:cubicBezTo>
                    <a:pt x="1" y="981"/>
                    <a:pt x="509" y="1266"/>
                    <a:pt x="1133" y="1266"/>
                  </a:cubicBezTo>
                  <a:cubicBezTo>
                    <a:pt x="1761" y="1266"/>
                    <a:pt x="2270" y="980"/>
                    <a:pt x="2270" y="630"/>
                  </a:cubicBezTo>
                  <a:cubicBezTo>
                    <a:pt x="2270" y="285"/>
                    <a:pt x="1761" y="0"/>
                    <a:pt x="1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53;p64">
              <a:extLst>
                <a:ext uri="{FF2B5EF4-FFF2-40B4-BE49-F238E27FC236}">
                  <a16:creationId xmlns:a16="http://schemas.microsoft.com/office/drawing/2014/main" id="{6A2E1795-375B-834F-8FA6-F362867ADCA3}"/>
                </a:ext>
              </a:extLst>
            </p:cNvPr>
            <p:cNvSpPr/>
            <p:nvPr/>
          </p:nvSpPr>
          <p:spPr>
            <a:xfrm>
              <a:off x="14557375" y="694425"/>
              <a:ext cx="93225" cy="207025"/>
            </a:xfrm>
            <a:custGeom>
              <a:avLst/>
              <a:gdLst/>
              <a:ahLst/>
              <a:cxnLst/>
              <a:rect l="l" t="t" r="r" b="b"/>
              <a:pathLst>
                <a:path w="3729" h="8281" extrusionOk="0">
                  <a:moveTo>
                    <a:pt x="1968" y="6573"/>
                  </a:moveTo>
                  <a:cubicBezTo>
                    <a:pt x="2596" y="6573"/>
                    <a:pt x="3105" y="6858"/>
                    <a:pt x="3105" y="7204"/>
                  </a:cubicBezTo>
                  <a:cubicBezTo>
                    <a:pt x="3105" y="7554"/>
                    <a:pt x="2596" y="7838"/>
                    <a:pt x="1968" y="7840"/>
                  </a:cubicBezTo>
                  <a:cubicBezTo>
                    <a:pt x="1344" y="7840"/>
                    <a:pt x="836" y="7554"/>
                    <a:pt x="836" y="7204"/>
                  </a:cubicBezTo>
                  <a:cubicBezTo>
                    <a:pt x="836" y="6858"/>
                    <a:pt x="1344" y="6573"/>
                    <a:pt x="1968" y="6573"/>
                  </a:cubicBezTo>
                  <a:close/>
                  <a:moveTo>
                    <a:pt x="0" y="0"/>
                  </a:moveTo>
                  <a:lnTo>
                    <a:pt x="0" y="8190"/>
                  </a:lnTo>
                  <a:cubicBezTo>
                    <a:pt x="0" y="8190"/>
                    <a:pt x="237" y="8183"/>
                    <a:pt x="654" y="8183"/>
                  </a:cubicBezTo>
                  <a:cubicBezTo>
                    <a:pt x="1309" y="8183"/>
                    <a:pt x="2408" y="8199"/>
                    <a:pt x="3728" y="8280"/>
                  </a:cubicBezTo>
                  <a:lnTo>
                    <a:pt x="3626" y="5392"/>
                  </a:lnTo>
                  <a:lnTo>
                    <a:pt x="3510" y="2094"/>
                  </a:lnTo>
                  <a:cubicBezTo>
                    <a:pt x="3497" y="2090"/>
                    <a:pt x="3483" y="2089"/>
                    <a:pt x="3468" y="2088"/>
                  </a:cubicBezTo>
                  <a:lnTo>
                    <a:pt x="3468" y="701"/>
                  </a:lnTo>
                  <a:cubicBezTo>
                    <a:pt x="3452" y="832"/>
                    <a:pt x="3244" y="2479"/>
                    <a:pt x="2078" y="2479"/>
                  </a:cubicBezTo>
                  <a:cubicBezTo>
                    <a:pt x="1934" y="2479"/>
                    <a:pt x="1774" y="2454"/>
                    <a:pt x="1598" y="2397"/>
                  </a:cubicBezTo>
                  <a:cubicBezTo>
                    <a:pt x="42" y="1894"/>
                    <a:pt x="0" y="188"/>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54;p64">
              <a:extLst>
                <a:ext uri="{FF2B5EF4-FFF2-40B4-BE49-F238E27FC236}">
                  <a16:creationId xmlns:a16="http://schemas.microsoft.com/office/drawing/2014/main" id="{FDA96026-0F73-354C-984A-89AC309479E8}"/>
                </a:ext>
              </a:extLst>
            </p:cNvPr>
            <p:cNvSpPr/>
            <p:nvPr/>
          </p:nvSpPr>
          <p:spPr>
            <a:xfrm>
              <a:off x="14557375" y="587550"/>
              <a:ext cx="86725" cy="124275"/>
            </a:xfrm>
            <a:custGeom>
              <a:avLst/>
              <a:gdLst/>
              <a:ahLst/>
              <a:cxnLst/>
              <a:rect l="l" t="t" r="r" b="b"/>
              <a:pathLst>
                <a:path w="3469" h="4971" extrusionOk="0">
                  <a:moveTo>
                    <a:pt x="0" y="1"/>
                  </a:moveTo>
                  <a:lnTo>
                    <a:pt x="0" y="4257"/>
                  </a:lnTo>
                  <a:lnTo>
                    <a:pt x="3468" y="4970"/>
                  </a:lnTo>
                  <a:lnTo>
                    <a:pt x="3377" y="2397"/>
                  </a:lnTo>
                  <a:cubicBezTo>
                    <a:pt x="1187" y="2362"/>
                    <a:pt x="781" y="1502"/>
                    <a:pt x="781" y="1502"/>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55;p64">
              <a:extLst>
                <a:ext uri="{FF2B5EF4-FFF2-40B4-BE49-F238E27FC236}">
                  <a16:creationId xmlns:a16="http://schemas.microsoft.com/office/drawing/2014/main" id="{9097116E-F9B5-9044-A016-D5C7FB3DD253}"/>
                </a:ext>
              </a:extLst>
            </p:cNvPr>
            <p:cNvSpPr/>
            <p:nvPr/>
          </p:nvSpPr>
          <p:spPr>
            <a:xfrm>
              <a:off x="14360625" y="274175"/>
              <a:ext cx="216300" cy="103400"/>
            </a:xfrm>
            <a:custGeom>
              <a:avLst/>
              <a:gdLst/>
              <a:ahLst/>
              <a:cxnLst/>
              <a:rect l="l" t="t" r="r" b="b"/>
              <a:pathLst>
                <a:path w="8652" h="4136" extrusionOk="0">
                  <a:moveTo>
                    <a:pt x="0" y="1"/>
                  </a:moveTo>
                  <a:lnTo>
                    <a:pt x="1708" y="1890"/>
                  </a:lnTo>
                  <a:lnTo>
                    <a:pt x="2065" y="2283"/>
                  </a:lnTo>
                  <a:cubicBezTo>
                    <a:pt x="4080" y="2846"/>
                    <a:pt x="4134" y="4136"/>
                    <a:pt x="4134" y="4136"/>
                  </a:cubicBezTo>
                  <a:lnTo>
                    <a:pt x="4498" y="4136"/>
                  </a:lnTo>
                  <a:cubicBezTo>
                    <a:pt x="4507" y="4096"/>
                    <a:pt x="4520" y="4057"/>
                    <a:pt x="4534" y="4021"/>
                  </a:cubicBezTo>
                  <a:lnTo>
                    <a:pt x="5194" y="4021"/>
                  </a:lnTo>
                  <a:cubicBezTo>
                    <a:pt x="5194" y="4021"/>
                    <a:pt x="5176" y="4063"/>
                    <a:pt x="5152" y="4136"/>
                  </a:cubicBezTo>
                  <a:lnTo>
                    <a:pt x="8651" y="4136"/>
                  </a:lnTo>
                  <a:lnTo>
                    <a:pt x="5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56;p64">
              <a:extLst>
                <a:ext uri="{FF2B5EF4-FFF2-40B4-BE49-F238E27FC236}">
                  <a16:creationId xmlns:a16="http://schemas.microsoft.com/office/drawing/2014/main" id="{85649A4B-C595-B341-9E9C-73A882B1BC87}"/>
                </a:ext>
              </a:extLst>
            </p:cNvPr>
            <p:cNvSpPr/>
            <p:nvPr/>
          </p:nvSpPr>
          <p:spPr>
            <a:xfrm>
              <a:off x="14520425" y="899000"/>
              <a:ext cx="131525" cy="44375"/>
            </a:xfrm>
            <a:custGeom>
              <a:avLst/>
              <a:gdLst/>
              <a:ahLst/>
              <a:cxnLst/>
              <a:rect l="l" t="t" r="r" b="b"/>
              <a:pathLst>
                <a:path w="5261" h="1775" extrusionOk="0">
                  <a:moveTo>
                    <a:pt x="2132" y="0"/>
                  </a:moveTo>
                  <a:cubicBezTo>
                    <a:pt x="1715" y="0"/>
                    <a:pt x="1478" y="7"/>
                    <a:pt x="1478" y="7"/>
                  </a:cubicBezTo>
                  <a:lnTo>
                    <a:pt x="1" y="1775"/>
                  </a:lnTo>
                  <a:lnTo>
                    <a:pt x="5261" y="1775"/>
                  </a:lnTo>
                  <a:lnTo>
                    <a:pt x="5206" y="97"/>
                  </a:lnTo>
                  <a:cubicBezTo>
                    <a:pt x="3886" y="16"/>
                    <a:pt x="2787" y="0"/>
                    <a:pt x="2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57;p64">
              <a:extLst>
                <a:ext uri="{FF2B5EF4-FFF2-40B4-BE49-F238E27FC236}">
                  <a16:creationId xmlns:a16="http://schemas.microsoft.com/office/drawing/2014/main" id="{8832251A-167C-F24E-B62B-527C3FE4E896}"/>
                </a:ext>
              </a:extLst>
            </p:cNvPr>
            <p:cNvSpPr/>
            <p:nvPr/>
          </p:nvSpPr>
          <p:spPr>
            <a:xfrm>
              <a:off x="13995025" y="1102550"/>
              <a:ext cx="562375" cy="123200"/>
            </a:xfrm>
            <a:custGeom>
              <a:avLst/>
              <a:gdLst/>
              <a:ahLst/>
              <a:cxnLst/>
              <a:rect l="l" t="t" r="r" b="b"/>
              <a:pathLst>
                <a:path w="22495" h="4928" extrusionOk="0">
                  <a:moveTo>
                    <a:pt x="0" y="1"/>
                  </a:moveTo>
                  <a:lnTo>
                    <a:pt x="0" y="3675"/>
                  </a:lnTo>
                  <a:lnTo>
                    <a:pt x="17343" y="3675"/>
                  </a:lnTo>
                  <a:lnTo>
                    <a:pt x="16404" y="4928"/>
                  </a:lnTo>
                  <a:lnTo>
                    <a:pt x="21755" y="4928"/>
                  </a:lnTo>
                  <a:cubicBezTo>
                    <a:pt x="21786" y="3711"/>
                    <a:pt x="21937" y="1870"/>
                    <a:pt x="22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8;p64">
              <a:extLst>
                <a:ext uri="{FF2B5EF4-FFF2-40B4-BE49-F238E27FC236}">
                  <a16:creationId xmlns:a16="http://schemas.microsoft.com/office/drawing/2014/main" id="{1C121499-AF13-184E-A702-9F044D1242A7}"/>
                </a:ext>
              </a:extLst>
            </p:cNvPr>
            <p:cNvSpPr/>
            <p:nvPr/>
          </p:nvSpPr>
          <p:spPr>
            <a:xfrm>
              <a:off x="14113050" y="943350"/>
              <a:ext cx="430875" cy="43025"/>
            </a:xfrm>
            <a:custGeom>
              <a:avLst/>
              <a:gdLst/>
              <a:ahLst/>
              <a:cxnLst/>
              <a:rect l="l" t="t" r="r" b="b"/>
              <a:pathLst>
                <a:path w="17235" h="1721" extrusionOk="0">
                  <a:moveTo>
                    <a:pt x="461" y="1"/>
                  </a:moveTo>
                  <a:lnTo>
                    <a:pt x="1" y="1611"/>
                  </a:lnTo>
                  <a:lnTo>
                    <a:pt x="15848" y="1611"/>
                  </a:lnTo>
                  <a:lnTo>
                    <a:pt x="15999" y="1720"/>
                  </a:lnTo>
                  <a:lnTo>
                    <a:pt x="172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59;p64">
              <a:extLst>
                <a:ext uri="{FF2B5EF4-FFF2-40B4-BE49-F238E27FC236}">
                  <a16:creationId xmlns:a16="http://schemas.microsoft.com/office/drawing/2014/main" id="{14220A42-03AC-3947-B5FD-FCCAA69C8B21}"/>
                </a:ext>
              </a:extLst>
            </p:cNvPr>
            <p:cNvSpPr/>
            <p:nvPr/>
          </p:nvSpPr>
          <p:spPr>
            <a:xfrm>
              <a:off x="13432825" y="1225725"/>
              <a:ext cx="1106700" cy="36050"/>
            </a:xfrm>
            <a:custGeom>
              <a:avLst/>
              <a:gdLst/>
              <a:ahLst/>
              <a:cxnLst/>
              <a:rect l="l" t="t" r="r" b="b"/>
              <a:pathLst>
                <a:path w="44268" h="1442" extrusionOk="0">
                  <a:moveTo>
                    <a:pt x="1" y="1"/>
                  </a:moveTo>
                  <a:lnTo>
                    <a:pt x="1" y="1442"/>
                  </a:lnTo>
                  <a:lnTo>
                    <a:pt x="44268" y="1442"/>
                  </a:lnTo>
                  <a:cubicBezTo>
                    <a:pt x="44268" y="1442"/>
                    <a:pt x="44225" y="885"/>
                    <a:pt x="44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60;p64">
              <a:extLst>
                <a:ext uri="{FF2B5EF4-FFF2-40B4-BE49-F238E27FC236}">
                  <a16:creationId xmlns:a16="http://schemas.microsoft.com/office/drawing/2014/main" id="{DFC07876-FBDD-DF4F-9016-D827F6F93293}"/>
                </a:ext>
              </a:extLst>
            </p:cNvPr>
            <p:cNvSpPr/>
            <p:nvPr/>
          </p:nvSpPr>
          <p:spPr>
            <a:xfrm>
              <a:off x="14465375" y="983625"/>
              <a:ext cx="47675" cy="69000"/>
            </a:xfrm>
            <a:custGeom>
              <a:avLst/>
              <a:gdLst/>
              <a:ahLst/>
              <a:cxnLst/>
              <a:rect l="l" t="t" r="r" b="b"/>
              <a:pathLst>
                <a:path w="1907" h="2760" extrusionOk="0">
                  <a:moveTo>
                    <a:pt x="0" y="0"/>
                  </a:moveTo>
                  <a:lnTo>
                    <a:pt x="0" y="2760"/>
                  </a:lnTo>
                  <a:lnTo>
                    <a:pt x="1906" y="109"/>
                  </a:lnTo>
                  <a:lnTo>
                    <a:pt x="1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61;p64">
              <a:extLst>
                <a:ext uri="{FF2B5EF4-FFF2-40B4-BE49-F238E27FC236}">
                  <a16:creationId xmlns:a16="http://schemas.microsoft.com/office/drawing/2014/main" id="{77F4BFE3-2223-D849-9C71-2F54692BA32A}"/>
                </a:ext>
              </a:extLst>
            </p:cNvPr>
            <p:cNvSpPr/>
            <p:nvPr/>
          </p:nvSpPr>
          <p:spPr>
            <a:xfrm>
              <a:off x="14480325" y="377525"/>
              <a:ext cx="155600" cy="258500"/>
            </a:xfrm>
            <a:custGeom>
              <a:avLst/>
              <a:gdLst/>
              <a:ahLst/>
              <a:cxnLst/>
              <a:rect l="l" t="t" r="r" b="b"/>
              <a:pathLst>
                <a:path w="6224" h="10340" extrusionOk="0">
                  <a:moveTo>
                    <a:pt x="364" y="1"/>
                  </a:moveTo>
                  <a:cubicBezTo>
                    <a:pt x="261" y="297"/>
                    <a:pt x="0" y="1078"/>
                    <a:pt x="134" y="1387"/>
                  </a:cubicBezTo>
                  <a:cubicBezTo>
                    <a:pt x="297" y="1768"/>
                    <a:pt x="4323" y="9631"/>
                    <a:pt x="4323" y="9631"/>
                  </a:cubicBezTo>
                  <a:cubicBezTo>
                    <a:pt x="4323" y="9631"/>
                    <a:pt x="4874" y="10200"/>
                    <a:pt x="6223" y="10339"/>
                  </a:cubicBezTo>
                  <a:lnTo>
                    <a:pt x="8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62;p64">
              <a:extLst>
                <a:ext uri="{FF2B5EF4-FFF2-40B4-BE49-F238E27FC236}">
                  <a16:creationId xmlns:a16="http://schemas.microsoft.com/office/drawing/2014/main" id="{41345956-214E-5245-91DF-C12B0A3FA06B}"/>
                </a:ext>
              </a:extLst>
            </p:cNvPr>
            <p:cNvSpPr/>
            <p:nvPr/>
          </p:nvSpPr>
          <p:spPr>
            <a:xfrm>
              <a:off x="14473050" y="374650"/>
              <a:ext cx="17425" cy="2900"/>
            </a:xfrm>
            <a:custGeom>
              <a:avLst/>
              <a:gdLst/>
              <a:ahLst/>
              <a:cxnLst/>
              <a:rect l="l" t="t" r="r" b="b"/>
              <a:pathLst>
                <a:path w="697" h="116" extrusionOk="0">
                  <a:moveTo>
                    <a:pt x="37" y="1"/>
                  </a:moveTo>
                  <a:cubicBezTo>
                    <a:pt x="23" y="38"/>
                    <a:pt x="10" y="77"/>
                    <a:pt x="1" y="116"/>
                  </a:cubicBezTo>
                  <a:lnTo>
                    <a:pt x="655" y="116"/>
                  </a:lnTo>
                  <a:cubicBezTo>
                    <a:pt x="679" y="43"/>
                    <a:pt x="697" y="1"/>
                    <a:pt x="697" y="1"/>
                  </a:cubicBezTo>
                  <a:close/>
                </a:path>
              </a:pathLst>
            </a:custGeom>
            <a:solidFill>
              <a:srgbClr val="F6B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3;p64">
              <a:extLst>
                <a:ext uri="{FF2B5EF4-FFF2-40B4-BE49-F238E27FC236}">
                  <a16:creationId xmlns:a16="http://schemas.microsoft.com/office/drawing/2014/main" id="{689859F3-47F4-BF46-80E7-833DE92937C3}"/>
                </a:ext>
              </a:extLst>
            </p:cNvPr>
            <p:cNvSpPr/>
            <p:nvPr/>
          </p:nvSpPr>
          <p:spPr>
            <a:xfrm>
              <a:off x="14466875" y="377525"/>
              <a:ext cx="174950" cy="270000"/>
            </a:xfrm>
            <a:custGeom>
              <a:avLst/>
              <a:gdLst/>
              <a:ahLst/>
              <a:cxnLst/>
              <a:rect l="l" t="t" r="r" b="b"/>
              <a:pathLst>
                <a:path w="6998" h="10800" extrusionOk="0">
                  <a:moveTo>
                    <a:pt x="248" y="1"/>
                  </a:moveTo>
                  <a:cubicBezTo>
                    <a:pt x="169" y="249"/>
                    <a:pt x="1" y="860"/>
                    <a:pt x="73" y="1272"/>
                  </a:cubicBezTo>
                  <a:cubicBezTo>
                    <a:pt x="146" y="1660"/>
                    <a:pt x="2397" y="6036"/>
                    <a:pt x="3620" y="8403"/>
                  </a:cubicBezTo>
                  <a:lnTo>
                    <a:pt x="4401" y="9905"/>
                  </a:lnTo>
                  <a:cubicBezTo>
                    <a:pt x="4401" y="9905"/>
                    <a:pt x="4807" y="10763"/>
                    <a:pt x="6997" y="10799"/>
                  </a:cubicBezTo>
                  <a:lnTo>
                    <a:pt x="6761" y="10340"/>
                  </a:lnTo>
                  <a:cubicBezTo>
                    <a:pt x="5411" y="10201"/>
                    <a:pt x="4861" y="9632"/>
                    <a:pt x="4861" y="9632"/>
                  </a:cubicBezTo>
                  <a:cubicBezTo>
                    <a:pt x="4861" y="9632"/>
                    <a:pt x="835" y="1768"/>
                    <a:pt x="672" y="1387"/>
                  </a:cubicBezTo>
                  <a:cubicBezTo>
                    <a:pt x="538" y="1078"/>
                    <a:pt x="799" y="297"/>
                    <a:pt x="902" y="2"/>
                  </a:cubicBezTo>
                  <a:lnTo>
                    <a:pt x="248"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4;p64">
              <a:extLst>
                <a:ext uri="{FF2B5EF4-FFF2-40B4-BE49-F238E27FC236}">
                  <a16:creationId xmlns:a16="http://schemas.microsoft.com/office/drawing/2014/main" id="{F44D9711-54C3-F24C-B257-47C06E31DFF3}"/>
                </a:ext>
              </a:extLst>
            </p:cNvPr>
            <p:cNvSpPr/>
            <p:nvPr/>
          </p:nvSpPr>
          <p:spPr>
            <a:xfrm>
              <a:off x="14443275" y="554300"/>
              <a:ext cx="37825" cy="31800"/>
            </a:xfrm>
            <a:custGeom>
              <a:avLst/>
              <a:gdLst/>
              <a:ahLst/>
              <a:cxnLst/>
              <a:rect l="l" t="t" r="r" b="b"/>
              <a:pathLst>
                <a:path w="1513" h="1272" extrusionOk="0">
                  <a:moveTo>
                    <a:pt x="860" y="0"/>
                  </a:moveTo>
                  <a:lnTo>
                    <a:pt x="818" y="18"/>
                  </a:lnTo>
                  <a:lnTo>
                    <a:pt x="0" y="18"/>
                  </a:lnTo>
                  <a:lnTo>
                    <a:pt x="0" y="1271"/>
                  </a:lnTo>
                  <a:lnTo>
                    <a:pt x="1513" y="1271"/>
                  </a:lnTo>
                  <a:lnTo>
                    <a:pt x="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5;p64">
              <a:extLst>
                <a:ext uri="{FF2B5EF4-FFF2-40B4-BE49-F238E27FC236}">
                  <a16:creationId xmlns:a16="http://schemas.microsoft.com/office/drawing/2014/main" id="{AB8BD50B-0874-D443-BC82-B5B9D92323E1}"/>
                </a:ext>
              </a:extLst>
            </p:cNvPr>
            <p:cNvSpPr/>
            <p:nvPr/>
          </p:nvSpPr>
          <p:spPr>
            <a:xfrm>
              <a:off x="14113050" y="983625"/>
              <a:ext cx="352350" cy="69000"/>
            </a:xfrm>
            <a:custGeom>
              <a:avLst/>
              <a:gdLst/>
              <a:ahLst/>
              <a:cxnLst/>
              <a:rect l="l" t="t" r="r" b="b"/>
              <a:pathLst>
                <a:path w="14094" h="2760" extrusionOk="0">
                  <a:moveTo>
                    <a:pt x="1" y="0"/>
                  </a:moveTo>
                  <a:lnTo>
                    <a:pt x="1" y="2760"/>
                  </a:lnTo>
                  <a:lnTo>
                    <a:pt x="14093" y="2760"/>
                  </a:lnTo>
                  <a:lnTo>
                    <a:pt x="140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6;p64">
              <a:extLst>
                <a:ext uri="{FF2B5EF4-FFF2-40B4-BE49-F238E27FC236}">
                  <a16:creationId xmlns:a16="http://schemas.microsoft.com/office/drawing/2014/main" id="{F16BEE7C-F48B-C64A-9DC8-44A66B2DE742}"/>
                </a:ext>
              </a:extLst>
            </p:cNvPr>
            <p:cNvSpPr/>
            <p:nvPr/>
          </p:nvSpPr>
          <p:spPr>
            <a:xfrm>
              <a:off x="14443275" y="512675"/>
              <a:ext cx="21500" cy="42100"/>
            </a:xfrm>
            <a:custGeom>
              <a:avLst/>
              <a:gdLst/>
              <a:ahLst/>
              <a:cxnLst/>
              <a:rect l="l" t="t" r="r" b="b"/>
              <a:pathLst>
                <a:path w="860" h="1684" extrusionOk="0">
                  <a:moveTo>
                    <a:pt x="0" y="0"/>
                  </a:moveTo>
                  <a:lnTo>
                    <a:pt x="0" y="1683"/>
                  </a:lnTo>
                  <a:lnTo>
                    <a:pt x="818" y="1683"/>
                  </a:lnTo>
                  <a:lnTo>
                    <a:pt x="860" y="1665"/>
                  </a:lnTo>
                  <a:lnTo>
                    <a:pt x="0" y="0"/>
                  </a:lnTo>
                  <a:close/>
                </a:path>
              </a:pathLst>
            </a:custGeom>
            <a:solidFill>
              <a:srgbClr val="646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7;p64">
              <a:extLst>
                <a:ext uri="{FF2B5EF4-FFF2-40B4-BE49-F238E27FC236}">
                  <a16:creationId xmlns:a16="http://schemas.microsoft.com/office/drawing/2014/main" id="{94E8E9E6-C298-304F-A09D-242F667EF12B}"/>
                </a:ext>
              </a:extLst>
            </p:cNvPr>
            <p:cNvSpPr/>
            <p:nvPr/>
          </p:nvSpPr>
          <p:spPr>
            <a:xfrm>
              <a:off x="14443275" y="586050"/>
              <a:ext cx="45875" cy="57300"/>
            </a:xfrm>
            <a:custGeom>
              <a:avLst/>
              <a:gdLst/>
              <a:ahLst/>
              <a:cxnLst/>
              <a:rect l="l" t="t" r="r" b="b"/>
              <a:pathLst>
                <a:path w="1835" h="2292" extrusionOk="0">
                  <a:moveTo>
                    <a:pt x="0" y="0"/>
                  </a:moveTo>
                  <a:lnTo>
                    <a:pt x="0" y="2271"/>
                  </a:lnTo>
                  <a:lnTo>
                    <a:pt x="109" y="2283"/>
                  </a:lnTo>
                  <a:cubicBezTo>
                    <a:pt x="164" y="2289"/>
                    <a:pt x="220" y="2292"/>
                    <a:pt x="274" y="2292"/>
                  </a:cubicBezTo>
                  <a:cubicBezTo>
                    <a:pt x="758" y="2292"/>
                    <a:pt x="1206" y="2055"/>
                    <a:pt x="1482" y="1641"/>
                  </a:cubicBezTo>
                  <a:cubicBezTo>
                    <a:pt x="1797" y="1195"/>
                    <a:pt x="1835" y="611"/>
                    <a:pt x="1580" y="127"/>
                  </a:cubicBezTo>
                  <a:lnTo>
                    <a:pt x="1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8;p64">
              <a:extLst>
                <a:ext uri="{FF2B5EF4-FFF2-40B4-BE49-F238E27FC236}">
                  <a16:creationId xmlns:a16="http://schemas.microsoft.com/office/drawing/2014/main" id="{D9065E8B-857E-BC45-8B4B-1462D71A9671}"/>
                </a:ext>
              </a:extLst>
            </p:cNvPr>
            <p:cNvSpPr/>
            <p:nvPr/>
          </p:nvSpPr>
          <p:spPr>
            <a:xfrm>
              <a:off x="14443275" y="479675"/>
              <a:ext cx="61750" cy="178900"/>
            </a:xfrm>
            <a:custGeom>
              <a:avLst/>
              <a:gdLst/>
              <a:ahLst/>
              <a:cxnLst/>
              <a:rect l="l" t="t" r="r" b="b"/>
              <a:pathLst>
                <a:path w="2470" h="7156" extrusionOk="0">
                  <a:moveTo>
                    <a:pt x="0" y="0"/>
                  </a:moveTo>
                  <a:lnTo>
                    <a:pt x="0" y="1319"/>
                  </a:lnTo>
                  <a:lnTo>
                    <a:pt x="860" y="2984"/>
                  </a:lnTo>
                  <a:lnTo>
                    <a:pt x="1513" y="4255"/>
                  </a:lnTo>
                  <a:lnTo>
                    <a:pt x="1579" y="4382"/>
                  </a:lnTo>
                  <a:cubicBezTo>
                    <a:pt x="1835" y="4866"/>
                    <a:pt x="1797" y="5450"/>
                    <a:pt x="1482" y="5896"/>
                  </a:cubicBezTo>
                  <a:cubicBezTo>
                    <a:pt x="1206" y="6310"/>
                    <a:pt x="758" y="6547"/>
                    <a:pt x="274" y="6547"/>
                  </a:cubicBezTo>
                  <a:cubicBezTo>
                    <a:pt x="220" y="6547"/>
                    <a:pt x="164" y="6544"/>
                    <a:pt x="109" y="6538"/>
                  </a:cubicBezTo>
                  <a:lnTo>
                    <a:pt x="0" y="6526"/>
                  </a:lnTo>
                  <a:lnTo>
                    <a:pt x="0" y="7137"/>
                  </a:lnTo>
                  <a:lnTo>
                    <a:pt x="49" y="7143"/>
                  </a:lnTo>
                  <a:cubicBezTo>
                    <a:pt x="121" y="7149"/>
                    <a:pt x="194" y="7155"/>
                    <a:pt x="267" y="7155"/>
                  </a:cubicBezTo>
                  <a:cubicBezTo>
                    <a:pt x="957" y="7155"/>
                    <a:pt x="1585" y="6822"/>
                    <a:pt x="1985" y="6241"/>
                  </a:cubicBezTo>
                  <a:cubicBezTo>
                    <a:pt x="2421" y="5593"/>
                    <a:pt x="2469" y="4794"/>
                    <a:pt x="2112" y="4104"/>
                  </a:cubicBezTo>
                  <a:lnTo>
                    <a:pt x="0" y="0"/>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9;p64">
              <a:extLst>
                <a:ext uri="{FF2B5EF4-FFF2-40B4-BE49-F238E27FC236}">
                  <a16:creationId xmlns:a16="http://schemas.microsoft.com/office/drawing/2014/main" id="{027C332C-ECC6-3448-9E1A-0430A934C12C}"/>
                </a:ext>
              </a:extLst>
            </p:cNvPr>
            <p:cNvSpPr/>
            <p:nvPr/>
          </p:nvSpPr>
          <p:spPr>
            <a:xfrm>
              <a:off x="14424950" y="666575"/>
              <a:ext cx="18350" cy="40875"/>
            </a:xfrm>
            <a:custGeom>
              <a:avLst/>
              <a:gdLst/>
              <a:ahLst/>
              <a:cxnLst/>
              <a:rect l="l" t="t" r="r" b="b"/>
              <a:pathLst>
                <a:path w="734" h="1635" extrusionOk="0">
                  <a:moveTo>
                    <a:pt x="7" y="0"/>
                  </a:moveTo>
                  <a:cubicBezTo>
                    <a:pt x="1" y="1072"/>
                    <a:pt x="7" y="1635"/>
                    <a:pt x="7" y="1635"/>
                  </a:cubicBezTo>
                  <a:lnTo>
                    <a:pt x="733" y="1635"/>
                  </a:lnTo>
                  <a:lnTo>
                    <a:pt x="733" y="0"/>
                  </a:lnTo>
                  <a:close/>
                </a:path>
              </a:pathLst>
            </a:custGeom>
            <a:solidFill>
              <a:srgbClr val="3A3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70;p64">
              <a:extLst>
                <a:ext uri="{FF2B5EF4-FFF2-40B4-BE49-F238E27FC236}">
                  <a16:creationId xmlns:a16="http://schemas.microsoft.com/office/drawing/2014/main" id="{B5C1496A-91FD-6446-B948-7D2E847E1F22}"/>
                </a:ext>
              </a:extLst>
            </p:cNvPr>
            <p:cNvSpPr/>
            <p:nvPr/>
          </p:nvSpPr>
          <p:spPr>
            <a:xfrm>
              <a:off x="14436000" y="465450"/>
              <a:ext cx="7300" cy="14250"/>
            </a:xfrm>
            <a:custGeom>
              <a:avLst/>
              <a:gdLst/>
              <a:ahLst/>
              <a:cxnLst/>
              <a:rect l="l" t="t" r="r" b="b"/>
              <a:pathLst>
                <a:path w="292" h="570" extrusionOk="0">
                  <a:moveTo>
                    <a:pt x="1" y="0"/>
                  </a:moveTo>
                  <a:lnTo>
                    <a:pt x="291" y="569"/>
                  </a:lnTo>
                  <a:lnTo>
                    <a:pt x="291" y="436"/>
                  </a:lnTo>
                  <a:cubicBezTo>
                    <a:pt x="289" y="246"/>
                    <a:pt x="175" y="75"/>
                    <a:pt x="1" y="0"/>
                  </a:cubicBezTo>
                  <a:close/>
                </a:path>
              </a:pathLst>
            </a:custGeom>
            <a:solidFill>
              <a:srgbClr val="3A3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71;p64">
              <a:extLst>
                <a:ext uri="{FF2B5EF4-FFF2-40B4-BE49-F238E27FC236}">
                  <a16:creationId xmlns:a16="http://schemas.microsoft.com/office/drawing/2014/main" id="{0CBD7E25-EBD3-B446-9694-74DB44248755}"/>
                </a:ext>
              </a:extLst>
            </p:cNvPr>
            <p:cNvSpPr/>
            <p:nvPr/>
          </p:nvSpPr>
          <p:spPr>
            <a:xfrm>
              <a:off x="14418450" y="464525"/>
              <a:ext cx="24850" cy="48175"/>
            </a:xfrm>
            <a:custGeom>
              <a:avLst/>
              <a:gdLst/>
              <a:ahLst/>
              <a:cxnLst/>
              <a:rect l="l" t="t" r="r" b="b"/>
              <a:pathLst>
                <a:path w="994" h="1927" extrusionOk="0">
                  <a:moveTo>
                    <a:pt x="0" y="1"/>
                  </a:moveTo>
                  <a:lnTo>
                    <a:pt x="993" y="1926"/>
                  </a:lnTo>
                  <a:lnTo>
                    <a:pt x="993" y="606"/>
                  </a:lnTo>
                  <a:lnTo>
                    <a:pt x="703" y="37"/>
                  </a:lnTo>
                  <a:cubicBezTo>
                    <a:pt x="644" y="13"/>
                    <a:pt x="583" y="1"/>
                    <a:pt x="521" y="1"/>
                  </a:cubicBezTo>
                  <a:close/>
                </a:path>
              </a:pathLst>
            </a:custGeom>
            <a:solidFill>
              <a:srgbClr val="3A3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2;p64">
              <a:extLst>
                <a:ext uri="{FF2B5EF4-FFF2-40B4-BE49-F238E27FC236}">
                  <a16:creationId xmlns:a16="http://schemas.microsoft.com/office/drawing/2014/main" id="{C8EDAA35-7AFA-BC4C-A0D6-6BA021E9F0E4}"/>
                </a:ext>
              </a:extLst>
            </p:cNvPr>
            <p:cNvSpPr/>
            <p:nvPr/>
          </p:nvSpPr>
          <p:spPr>
            <a:xfrm>
              <a:off x="14419775" y="666575"/>
              <a:ext cx="63925" cy="81725"/>
            </a:xfrm>
            <a:custGeom>
              <a:avLst/>
              <a:gdLst/>
              <a:ahLst/>
              <a:cxnLst/>
              <a:rect l="l" t="t" r="r" b="b"/>
              <a:pathLst>
                <a:path w="2557" h="3269" extrusionOk="0">
                  <a:moveTo>
                    <a:pt x="940" y="0"/>
                  </a:moveTo>
                  <a:lnTo>
                    <a:pt x="940" y="1635"/>
                  </a:lnTo>
                  <a:lnTo>
                    <a:pt x="214" y="1635"/>
                  </a:lnTo>
                  <a:cubicBezTo>
                    <a:pt x="214" y="1635"/>
                    <a:pt x="208" y="1072"/>
                    <a:pt x="214" y="0"/>
                  </a:cubicBezTo>
                  <a:lnTo>
                    <a:pt x="214" y="0"/>
                  </a:lnTo>
                  <a:cubicBezTo>
                    <a:pt x="95" y="3"/>
                    <a:pt x="1" y="100"/>
                    <a:pt x="2" y="218"/>
                  </a:cubicBezTo>
                  <a:lnTo>
                    <a:pt x="2" y="3051"/>
                  </a:lnTo>
                  <a:cubicBezTo>
                    <a:pt x="1" y="3169"/>
                    <a:pt x="95" y="3266"/>
                    <a:pt x="214" y="3268"/>
                  </a:cubicBezTo>
                  <a:lnTo>
                    <a:pt x="2345" y="3268"/>
                  </a:lnTo>
                  <a:cubicBezTo>
                    <a:pt x="2462" y="3266"/>
                    <a:pt x="2557" y="3169"/>
                    <a:pt x="2557" y="3051"/>
                  </a:cubicBezTo>
                  <a:lnTo>
                    <a:pt x="2557" y="218"/>
                  </a:lnTo>
                  <a:cubicBezTo>
                    <a:pt x="2557" y="100"/>
                    <a:pt x="2462" y="1"/>
                    <a:pt x="2345" y="0"/>
                  </a:cubicBez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3;p64">
              <a:extLst>
                <a:ext uri="{FF2B5EF4-FFF2-40B4-BE49-F238E27FC236}">
                  <a16:creationId xmlns:a16="http://schemas.microsoft.com/office/drawing/2014/main" id="{96CAA1E9-DE14-4A40-A3A1-B1F3F0699275}"/>
                </a:ext>
              </a:extLst>
            </p:cNvPr>
            <p:cNvSpPr/>
            <p:nvPr/>
          </p:nvSpPr>
          <p:spPr>
            <a:xfrm>
              <a:off x="14422975" y="656125"/>
              <a:ext cx="20325" cy="10475"/>
            </a:xfrm>
            <a:custGeom>
              <a:avLst/>
              <a:gdLst/>
              <a:ahLst/>
              <a:cxnLst/>
              <a:rect l="l" t="t" r="r" b="b"/>
              <a:pathLst>
                <a:path w="813" h="419" extrusionOk="0">
                  <a:moveTo>
                    <a:pt x="1" y="1"/>
                  </a:moveTo>
                  <a:cubicBezTo>
                    <a:pt x="55" y="116"/>
                    <a:pt x="86" y="255"/>
                    <a:pt x="86" y="418"/>
                  </a:cubicBezTo>
                  <a:lnTo>
                    <a:pt x="812" y="418"/>
                  </a:lnTo>
                  <a:lnTo>
                    <a:pt x="812" y="79"/>
                  </a:lnTo>
                  <a:lnTo>
                    <a:pt x="1" y="1"/>
                  </a:lnTo>
                  <a:close/>
                </a:path>
              </a:pathLst>
            </a:custGeom>
            <a:solidFill>
              <a:srgbClr val="3A3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4;p64">
              <a:extLst>
                <a:ext uri="{FF2B5EF4-FFF2-40B4-BE49-F238E27FC236}">
                  <a16:creationId xmlns:a16="http://schemas.microsoft.com/office/drawing/2014/main" id="{89F2AA06-7CD3-5E44-B784-A38590DB6D69}"/>
                </a:ext>
              </a:extLst>
            </p:cNvPr>
            <p:cNvSpPr/>
            <p:nvPr/>
          </p:nvSpPr>
          <p:spPr>
            <a:xfrm>
              <a:off x="13462050" y="-121475"/>
              <a:ext cx="944150" cy="442900"/>
            </a:xfrm>
            <a:custGeom>
              <a:avLst/>
              <a:gdLst/>
              <a:ahLst/>
              <a:cxnLst/>
              <a:rect l="l" t="t" r="r" b="b"/>
              <a:pathLst>
                <a:path w="37766" h="17716" extrusionOk="0">
                  <a:moveTo>
                    <a:pt x="7522" y="6174"/>
                  </a:moveTo>
                  <a:cubicBezTo>
                    <a:pt x="7565" y="6174"/>
                    <a:pt x="7608" y="6175"/>
                    <a:pt x="7651" y="6177"/>
                  </a:cubicBezTo>
                  <a:lnTo>
                    <a:pt x="11423" y="6328"/>
                  </a:lnTo>
                  <a:cubicBezTo>
                    <a:pt x="12517" y="6377"/>
                    <a:pt x="12966" y="7757"/>
                    <a:pt x="12101" y="8435"/>
                  </a:cubicBezTo>
                  <a:lnTo>
                    <a:pt x="5957" y="13243"/>
                  </a:lnTo>
                  <a:cubicBezTo>
                    <a:pt x="5704" y="13441"/>
                    <a:pt x="5421" y="13529"/>
                    <a:pt x="5145" y="13529"/>
                  </a:cubicBezTo>
                  <a:cubicBezTo>
                    <a:pt x="4407" y="13529"/>
                    <a:pt x="3721" y="12900"/>
                    <a:pt x="3814" y="12050"/>
                  </a:cubicBezTo>
                  <a:lnTo>
                    <a:pt x="4134" y="9204"/>
                  </a:lnTo>
                  <a:cubicBezTo>
                    <a:pt x="4329" y="7473"/>
                    <a:pt x="5798" y="6174"/>
                    <a:pt x="7522" y="6174"/>
                  </a:cubicBezTo>
                  <a:close/>
                  <a:moveTo>
                    <a:pt x="2263" y="0"/>
                  </a:moveTo>
                  <a:cubicBezTo>
                    <a:pt x="2049" y="0"/>
                    <a:pt x="1839" y="1"/>
                    <a:pt x="1635" y="4"/>
                  </a:cubicBezTo>
                  <a:cubicBezTo>
                    <a:pt x="1598" y="282"/>
                    <a:pt x="600" y="8078"/>
                    <a:pt x="0" y="17716"/>
                  </a:cubicBezTo>
                  <a:lnTo>
                    <a:pt x="18419" y="17716"/>
                  </a:lnTo>
                  <a:cubicBezTo>
                    <a:pt x="19479" y="16674"/>
                    <a:pt x="21356" y="16196"/>
                    <a:pt x="22633" y="15990"/>
                  </a:cubicBezTo>
                  <a:lnTo>
                    <a:pt x="22633" y="7176"/>
                  </a:lnTo>
                  <a:lnTo>
                    <a:pt x="22706" y="7176"/>
                  </a:lnTo>
                  <a:lnTo>
                    <a:pt x="22706" y="15978"/>
                  </a:lnTo>
                  <a:cubicBezTo>
                    <a:pt x="23451" y="15857"/>
                    <a:pt x="23970" y="15827"/>
                    <a:pt x="23970" y="15827"/>
                  </a:cubicBezTo>
                  <a:lnTo>
                    <a:pt x="37766" y="15827"/>
                  </a:lnTo>
                  <a:cubicBezTo>
                    <a:pt x="33032" y="10034"/>
                    <a:pt x="25193" y="3296"/>
                    <a:pt x="14503" y="1215"/>
                  </a:cubicBezTo>
                  <a:cubicBezTo>
                    <a:pt x="9609" y="263"/>
                    <a:pt x="5393" y="0"/>
                    <a:pt x="2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5;p64">
              <a:extLst>
                <a:ext uri="{FF2B5EF4-FFF2-40B4-BE49-F238E27FC236}">
                  <a16:creationId xmlns:a16="http://schemas.microsoft.com/office/drawing/2014/main" id="{FEC3BC64-B288-3343-B4B9-B1B540058580}"/>
                </a:ext>
              </a:extLst>
            </p:cNvPr>
            <p:cNvSpPr/>
            <p:nvPr/>
          </p:nvSpPr>
          <p:spPr>
            <a:xfrm>
              <a:off x="14392550" y="464525"/>
              <a:ext cx="50750" cy="178300"/>
            </a:xfrm>
            <a:custGeom>
              <a:avLst/>
              <a:gdLst/>
              <a:ahLst/>
              <a:cxnLst/>
              <a:rect l="l" t="t" r="r" b="b"/>
              <a:pathLst>
                <a:path w="2030" h="7132" extrusionOk="0">
                  <a:moveTo>
                    <a:pt x="485" y="1"/>
                  </a:moveTo>
                  <a:cubicBezTo>
                    <a:pt x="340" y="2"/>
                    <a:pt x="204" y="69"/>
                    <a:pt x="116" y="182"/>
                  </a:cubicBezTo>
                  <a:cubicBezTo>
                    <a:pt x="42" y="268"/>
                    <a:pt x="1" y="379"/>
                    <a:pt x="1" y="491"/>
                  </a:cubicBezTo>
                  <a:lnTo>
                    <a:pt x="1" y="6926"/>
                  </a:lnTo>
                  <a:lnTo>
                    <a:pt x="2029" y="7132"/>
                  </a:lnTo>
                  <a:lnTo>
                    <a:pt x="2029" y="1926"/>
                  </a:lnTo>
                  <a:lnTo>
                    <a:pt x="1036" y="1"/>
                  </a:lnTo>
                  <a:close/>
                </a:path>
              </a:pathLst>
            </a:custGeom>
            <a:solidFill>
              <a:srgbClr val="3A3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6;p64">
              <a:extLst>
                <a:ext uri="{FF2B5EF4-FFF2-40B4-BE49-F238E27FC236}">
                  <a16:creationId xmlns:a16="http://schemas.microsoft.com/office/drawing/2014/main" id="{951A3CCD-404E-3643-AD5A-075AD44F555D}"/>
                </a:ext>
              </a:extLst>
            </p:cNvPr>
            <p:cNvSpPr/>
            <p:nvPr/>
          </p:nvSpPr>
          <p:spPr>
            <a:xfrm>
              <a:off x="14029675" y="274175"/>
              <a:ext cx="373650" cy="47225"/>
            </a:xfrm>
            <a:custGeom>
              <a:avLst/>
              <a:gdLst/>
              <a:ahLst/>
              <a:cxnLst/>
              <a:rect l="l" t="t" r="r" b="b"/>
              <a:pathLst>
                <a:path w="14946" h="1889" extrusionOk="0">
                  <a:moveTo>
                    <a:pt x="1265" y="1"/>
                  </a:moveTo>
                  <a:cubicBezTo>
                    <a:pt x="1265" y="1"/>
                    <a:pt x="746" y="31"/>
                    <a:pt x="1" y="152"/>
                  </a:cubicBezTo>
                  <a:lnTo>
                    <a:pt x="1" y="1888"/>
                  </a:lnTo>
                  <a:lnTo>
                    <a:pt x="14946" y="1888"/>
                  </a:lnTo>
                  <a:lnTo>
                    <a:pt x="132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7;p64">
              <a:extLst>
                <a:ext uri="{FF2B5EF4-FFF2-40B4-BE49-F238E27FC236}">
                  <a16:creationId xmlns:a16="http://schemas.microsoft.com/office/drawing/2014/main" id="{EB734C6E-24D9-B44B-8B13-BF2085BFC408}"/>
                </a:ext>
              </a:extLst>
            </p:cNvPr>
            <p:cNvSpPr/>
            <p:nvPr/>
          </p:nvSpPr>
          <p:spPr>
            <a:xfrm>
              <a:off x="14392550" y="637650"/>
              <a:ext cx="50750" cy="20475"/>
            </a:xfrm>
            <a:custGeom>
              <a:avLst/>
              <a:gdLst/>
              <a:ahLst/>
              <a:cxnLst/>
              <a:rect l="l" t="t" r="r" b="b"/>
              <a:pathLst>
                <a:path w="2030" h="819" extrusionOk="0">
                  <a:moveTo>
                    <a:pt x="1" y="1"/>
                  </a:moveTo>
                  <a:lnTo>
                    <a:pt x="1" y="207"/>
                  </a:lnTo>
                  <a:cubicBezTo>
                    <a:pt x="1" y="207"/>
                    <a:pt x="44" y="203"/>
                    <a:pt x="115" y="203"/>
                  </a:cubicBezTo>
                  <a:cubicBezTo>
                    <a:pt x="373" y="203"/>
                    <a:pt x="995" y="255"/>
                    <a:pt x="1218" y="740"/>
                  </a:cubicBezTo>
                  <a:lnTo>
                    <a:pt x="2029" y="818"/>
                  </a:lnTo>
                  <a:lnTo>
                    <a:pt x="2029" y="207"/>
                  </a:lnTo>
                  <a:lnTo>
                    <a:pt x="1" y="1"/>
                  </a:lnTo>
                  <a:close/>
                </a:path>
              </a:pathLst>
            </a:custGeom>
            <a:solidFill>
              <a:srgbClr val="3A3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8;p64">
              <a:extLst>
                <a:ext uri="{FF2B5EF4-FFF2-40B4-BE49-F238E27FC236}">
                  <a16:creationId xmlns:a16="http://schemas.microsoft.com/office/drawing/2014/main" id="{99B07AE2-D0F1-E141-BF15-C3E0D743F72C}"/>
                </a:ext>
              </a:extLst>
            </p:cNvPr>
            <p:cNvSpPr/>
            <p:nvPr/>
          </p:nvSpPr>
          <p:spPr>
            <a:xfrm>
              <a:off x="14173600" y="511900"/>
              <a:ext cx="218975" cy="42875"/>
            </a:xfrm>
            <a:custGeom>
              <a:avLst/>
              <a:gdLst/>
              <a:ahLst/>
              <a:cxnLst/>
              <a:rect l="l" t="t" r="r" b="b"/>
              <a:pathLst>
                <a:path w="8759" h="1715" extrusionOk="0">
                  <a:moveTo>
                    <a:pt x="1" y="1"/>
                  </a:moveTo>
                  <a:lnTo>
                    <a:pt x="1" y="1714"/>
                  </a:lnTo>
                  <a:lnTo>
                    <a:pt x="8759" y="1714"/>
                  </a:lnTo>
                  <a:lnTo>
                    <a:pt x="87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79;p64">
              <a:extLst>
                <a:ext uri="{FF2B5EF4-FFF2-40B4-BE49-F238E27FC236}">
                  <a16:creationId xmlns:a16="http://schemas.microsoft.com/office/drawing/2014/main" id="{A2AAF986-C135-DE40-A5FE-36627D4BC4D8}"/>
                </a:ext>
              </a:extLst>
            </p:cNvPr>
            <p:cNvSpPr/>
            <p:nvPr/>
          </p:nvSpPr>
          <p:spPr>
            <a:xfrm>
              <a:off x="14173600" y="554750"/>
              <a:ext cx="218975" cy="27275"/>
            </a:xfrm>
            <a:custGeom>
              <a:avLst/>
              <a:gdLst/>
              <a:ahLst/>
              <a:cxnLst/>
              <a:rect l="l" t="t" r="r" b="b"/>
              <a:pathLst>
                <a:path w="8759" h="1091" extrusionOk="0">
                  <a:moveTo>
                    <a:pt x="1" y="0"/>
                  </a:moveTo>
                  <a:lnTo>
                    <a:pt x="1" y="1090"/>
                  </a:lnTo>
                  <a:lnTo>
                    <a:pt x="8759" y="1090"/>
                  </a:lnTo>
                  <a:lnTo>
                    <a:pt x="8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80;p64">
              <a:extLst>
                <a:ext uri="{FF2B5EF4-FFF2-40B4-BE49-F238E27FC236}">
                  <a16:creationId xmlns:a16="http://schemas.microsoft.com/office/drawing/2014/main" id="{39521A8E-0807-4C41-807C-6709B8E37272}"/>
                </a:ext>
              </a:extLst>
            </p:cNvPr>
            <p:cNvSpPr/>
            <p:nvPr/>
          </p:nvSpPr>
          <p:spPr>
            <a:xfrm>
              <a:off x="14143700" y="799500"/>
              <a:ext cx="67900" cy="111475"/>
            </a:xfrm>
            <a:custGeom>
              <a:avLst/>
              <a:gdLst/>
              <a:ahLst/>
              <a:cxnLst/>
              <a:rect l="l" t="t" r="r" b="b"/>
              <a:pathLst>
                <a:path w="2716" h="4459" extrusionOk="0">
                  <a:moveTo>
                    <a:pt x="1123" y="1"/>
                  </a:moveTo>
                  <a:cubicBezTo>
                    <a:pt x="502" y="1"/>
                    <a:pt x="0" y="572"/>
                    <a:pt x="119" y="1220"/>
                  </a:cubicBezTo>
                  <a:lnTo>
                    <a:pt x="669" y="3611"/>
                  </a:lnTo>
                  <a:cubicBezTo>
                    <a:pt x="761" y="4102"/>
                    <a:pt x="1187" y="4458"/>
                    <a:pt x="1686" y="4459"/>
                  </a:cubicBezTo>
                  <a:cubicBezTo>
                    <a:pt x="2255" y="4459"/>
                    <a:pt x="2715" y="3993"/>
                    <a:pt x="2715" y="3424"/>
                  </a:cubicBezTo>
                  <a:lnTo>
                    <a:pt x="2715" y="1160"/>
                  </a:lnTo>
                  <a:cubicBezTo>
                    <a:pt x="2715" y="676"/>
                    <a:pt x="2382" y="252"/>
                    <a:pt x="1910" y="148"/>
                  </a:cubicBezTo>
                  <a:lnTo>
                    <a:pt x="1353" y="27"/>
                  </a:lnTo>
                  <a:cubicBezTo>
                    <a:pt x="1275" y="9"/>
                    <a:pt x="1198" y="1"/>
                    <a:pt x="1123" y="1"/>
                  </a:cubicBez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81;p64">
              <a:extLst>
                <a:ext uri="{FF2B5EF4-FFF2-40B4-BE49-F238E27FC236}">
                  <a16:creationId xmlns:a16="http://schemas.microsoft.com/office/drawing/2014/main" id="{DA93F48C-15C7-AB41-A5E2-9AD38EC91F02}"/>
                </a:ext>
              </a:extLst>
            </p:cNvPr>
            <p:cNvSpPr/>
            <p:nvPr/>
          </p:nvSpPr>
          <p:spPr>
            <a:xfrm>
              <a:off x="14173550" y="582000"/>
              <a:ext cx="219025" cy="55675"/>
            </a:xfrm>
            <a:custGeom>
              <a:avLst/>
              <a:gdLst/>
              <a:ahLst/>
              <a:cxnLst/>
              <a:rect l="l" t="t" r="r" b="b"/>
              <a:pathLst>
                <a:path w="8761" h="2227" extrusionOk="0">
                  <a:moveTo>
                    <a:pt x="3" y="0"/>
                  </a:moveTo>
                  <a:cubicBezTo>
                    <a:pt x="0" y="763"/>
                    <a:pt x="580" y="1403"/>
                    <a:pt x="1339" y="1476"/>
                  </a:cubicBezTo>
                  <a:lnTo>
                    <a:pt x="8761" y="2227"/>
                  </a:lnTo>
                  <a:lnTo>
                    <a:pt x="87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82;p64">
              <a:extLst>
                <a:ext uri="{FF2B5EF4-FFF2-40B4-BE49-F238E27FC236}">
                  <a16:creationId xmlns:a16="http://schemas.microsoft.com/office/drawing/2014/main" id="{392EDD12-E7C3-E74E-909C-B7397B0EA4EA}"/>
                </a:ext>
              </a:extLst>
            </p:cNvPr>
            <p:cNvSpPr/>
            <p:nvPr/>
          </p:nvSpPr>
          <p:spPr>
            <a:xfrm>
              <a:off x="14173600" y="400150"/>
              <a:ext cx="244900" cy="111850"/>
            </a:xfrm>
            <a:custGeom>
              <a:avLst/>
              <a:gdLst/>
              <a:ahLst/>
              <a:cxnLst/>
              <a:rect l="l" t="t" r="r" b="b"/>
              <a:pathLst>
                <a:path w="9796" h="4474" extrusionOk="0">
                  <a:moveTo>
                    <a:pt x="7565" y="0"/>
                  </a:moveTo>
                  <a:cubicBezTo>
                    <a:pt x="7564" y="0"/>
                    <a:pt x="7562" y="0"/>
                    <a:pt x="7561" y="0"/>
                  </a:cubicBezTo>
                  <a:lnTo>
                    <a:pt x="1490" y="0"/>
                  </a:lnTo>
                  <a:cubicBezTo>
                    <a:pt x="842" y="0"/>
                    <a:pt x="292" y="412"/>
                    <a:pt x="93" y="981"/>
                  </a:cubicBezTo>
                  <a:cubicBezTo>
                    <a:pt x="31" y="1141"/>
                    <a:pt x="1" y="1312"/>
                    <a:pt x="2" y="1483"/>
                  </a:cubicBezTo>
                  <a:lnTo>
                    <a:pt x="2" y="4473"/>
                  </a:lnTo>
                  <a:lnTo>
                    <a:pt x="8760" y="4473"/>
                  </a:lnTo>
                  <a:lnTo>
                    <a:pt x="8760" y="3069"/>
                  </a:lnTo>
                  <a:cubicBezTo>
                    <a:pt x="8760" y="2956"/>
                    <a:pt x="8801" y="2846"/>
                    <a:pt x="8875" y="2760"/>
                  </a:cubicBezTo>
                  <a:cubicBezTo>
                    <a:pt x="8964" y="2646"/>
                    <a:pt x="9099" y="2579"/>
                    <a:pt x="9245" y="2578"/>
                  </a:cubicBezTo>
                  <a:lnTo>
                    <a:pt x="9796" y="2578"/>
                  </a:lnTo>
                  <a:lnTo>
                    <a:pt x="9420" y="1853"/>
                  </a:lnTo>
                  <a:lnTo>
                    <a:pt x="8954" y="945"/>
                  </a:lnTo>
                  <a:lnTo>
                    <a:pt x="8881" y="805"/>
                  </a:lnTo>
                  <a:cubicBezTo>
                    <a:pt x="8627" y="311"/>
                    <a:pt x="8119" y="0"/>
                    <a:pt x="75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83;p64">
              <a:extLst>
                <a:ext uri="{FF2B5EF4-FFF2-40B4-BE49-F238E27FC236}">
                  <a16:creationId xmlns:a16="http://schemas.microsoft.com/office/drawing/2014/main" id="{72D92CA6-912A-E744-AA82-F411BF4B7C5D}"/>
                </a:ext>
              </a:extLst>
            </p:cNvPr>
            <p:cNvSpPr/>
            <p:nvPr/>
          </p:nvSpPr>
          <p:spPr>
            <a:xfrm>
              <a:off x="14158400" y="384950"/>
              <a:ext cx="277625" cy="271200"/>
            </a:xfrm>
            <a:custGeom>
              <a:avLst/>
              <a:gdLst/>
              <a:ahLst/>
              <a:cxnLst/>
              <a:rect l="l" t="t" r="r" b="b"/>
              <a:pathLst>
                <a:path w="11105" h="10848" extrusionOk="0">
                  <a:moveTo>
                    <a:pt x="2097" y="0"/>
                  </a:moveTo>
                  <a:cubicBezTo>
                    <a:pt x="942" y="0"/>
                    <a:pt x="3" y="939"/>
                    <a:pt x="3" y="2089"/>
                  </a:cubicBezTo>
                  <a:lnTo>
                    <a:pt x="3" y="7881"/>
                  </a:lnTo>
                  <a:cubicBezTo>
                    <a:pt x="1" y="8956"/>
                    <a:pt x="816" y="9857"/>
                    <a:pt x="1885" y="9964"/>
                  </a:cubicBezTo>
                  <a:lnTo>
                    <a:pt x="10584" y="10848"/>
                  </a:lnTo>
                  <a:cubicBezTo>
                    <a:pt x="10361" y="10363"/>
                    <a:pt x="9739" y="10311"/>
                    <a:pt x="9481" y="10311"/>
                  </a:cubicBezTo>
                  <a:cubicBezTo>
                    <a:pt x="9410" y="10311"/>
                    <a:pt x="9367" y="10315"/>
                    <a:pt x="9367" y="10315"/>
                  </a:cubicBezTo>
                  <a:lnTo>
                    <a:pt x="9367" y="10109"/>
                  </a:lnTo>
                  <a:lnTo>
                    <a:pt x="1945" y="9358"/>
                  </a:lnTo>
                  <a:cubicBezTo>
                    <a:pt x="1186" y="9285"/>
                    <a:pt x="606" y="8645"/>
                    <a:pt x="609" y="7882"/>
                  </a:cubicBezTo>
                  <a:lnTo>
                    <a:pt x="609" y="7881"/>
                  </a:lnTo>
                  <a:lnTo>
                    <a:pt x="609" y="2088"/>
                  </a:lnTo>
                  <a:cubicBezTo>
                    <a:pt x="607" y="1917"/>
                    <a:pt x="638" y="1746"/>
                    <a:pt x="699" y="1585"/>
                  </a:cubicBezTo>
                  <a:cubicBezTo>
                    <a:pt x="899" y="1017"/>
                    <a:pt x="1449" y="606"/>
                    <a:pt x="2097" y="606"/>
                  </a:cubicBezTo>
                  <a:lnTo>
                    <a:pt x="8168" y="606"/>
                  </a:lnTo>
                  <a:cubicBezTo>
                    <a:pt x="8169" y="606"/>
                    <a:pt x="8170" y="606"/>
                    <a:pt x="8171" y="606"/>
                  </a:cubicBezTo>
                  <a:cubicBezTo>
                    <a:pt x="8727" y="606"/>
                    <a:pt x="9235" y="915"/>
                    <a:pt x="9488" y="1410"/>
                  </a:cubicBezTo>
                  <a:lnTo>
                    <a:pt x="9561" y="1549"/>
                  </a:lnTo>
                  <a:lnTo>
                    <a:pt x="10027" y="2457"/>
                  </a:lnTo>
                  <a:lnTo>
                    <a:pt x="10402" y="3184"/>
                  </a:lnTo>
                  <a:lnTo>
                    <a:pt x="10923" y="3184"/>
                  </a:lnTo>
                  <a:cubicBezTo>
                    <a:pt x="10985" y="3184"/>
                    <a:pt x="11046" y="3196"/>
                    <a:pt x="11105" y="3220"/>
                  </a:cubicBezTo>
                  <a:lnTo>
                    <a:pt x="10027" y="1131"/>
                  </a:lnTo>
                  <a:cubicBezTo>
                    <a:pt x="9664" y="436"/>
                    <a:pt x="8955" y="0"/>
                    <a:pt x="8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84;p64">
              <a:extLst>
                <a:ext uri="{FF2B5EF4-FFF2-40B4-BE49-F238E27FC236}">
                  <a16:creationId xmlns:a16="http://schemas.microsoft.com/office/drawing/2014/main" id="{03AC10E0-52BD-1A46-92C8-BE7786C5D9B3}"/>
                </a:ext>
              </a:extLst>
            </p:cNvPr>
            <p:cNvSpPr/>
            <p:nvPr/>
          </p:nvSpPr>
          <p:spPr>
            <a:xfrm>
              <a:off x="14124550" y="347275"/>
              <a:ext cx="432850" cy="596100"/>
            </a:xfrm>
            <a:custGeom>
              <a:avLst/>
              <a:gdLst/>
              <a:ahLst/>
              <a:cxnLst/>
              <a:rect l="l" t="t" r="r" b="b"/>
              <a:pathLst>
                <a:path w="17314" h="23844" extrusionOk="0">
                  <a:moveTo>
                    <a:pt x="9523" y="1507"/>
                  </a:moveTo>
                  <a:cubicBezTo>
                    <a:pt x="10310" y="1507"/>
                    <a:pt x="11018" y="1942"/>
                    <a:pt x="11381" y="2638"/>
                  </a:cubicBezTo>
                  <a:lnTo>
                    <a:pt x="12459" y="4727"/>
                  </a:lnTo>
                  <a:cubicBezTo>
                    <a:pt x="12633" y="4802"/>
                    <a:pt x="12748" y="4973"/>
                    <a:pt x="12749" y="5163"/>
                  </a:cubicBezTo>
                  <a:lnTo>
                    <a:pt x="12749" y="5296"/>
                  </a:lnTo>
                  <a:lnTo>
                    <a:pt x="14862" y="9401"/>
                  </a:lnTo>
                  <a:cubicBezTo>
                    <a:pt x="15219" y="10090"/>
                    <a:pt x="15171" y="10889"/>
                    <a:pt x="14735" y="11537"/>
                  </a:cubicBezTo>
                  <a:cubicBezTo>
                    <a:pt x="14336" y="12118"/>
                    <a:pt x="13706" y="12451"/>
                    <a:pt x="13016" y="12451"/>
                  </a:cubicBezTo>
                  <a:cubicBezTo>
                    <a:pt x="12943" y="12451"/>
                    <a:pt x="12870" y="12445"/>
                    <a:pt x="12798" y="12439"/>
                  </a:cubicBezTo>
                  <a:lnTo>
                    <a:pt x="12749" y="12433"/>
                  </a:lnTo>
                  <a:lnTo>
                    <a:pt x="12749" y="12772"/>
                  </a:lnTo>
                  <a:lnTo>
                    <a:pt x="14154" y="12772"/>
                  </a:lnTo>
                  <a:cubicBezTo>
                    <a:pt x="14273" y="12775"/>
                    <a:pt x="14367" y="12872"/>
                    <a:pt x="14366" y="12990"/>
                  </a:cubicBezTo>
                  <a:lnTo>
                    <a:pt x="14366" y="15823"/>
                  </a:lnTo>
                  <a:cubicBezTo>
                    <a:pt x="14367" y="15941"/>
                    <a:pt x="14273" y="16039"/>
                    <a:pt x="14154" y="16040"/>
                  </a:cubicBezTo>
                  <a:lnTo>
                    <a:pt x="12023" y="16040"/>
                  </a:lnTo>
                  <a:cubicBezTo>
                    <a:pt x="11904" y="16039"/>
                    <a:pt x="11810" y="15941"/>
                    <a:pt x="11811" y="15823"/>
                  </a:cubicBezTo>
                  <a:lnTo>
                    <a:pt x="11811" y="12990"/>
                  </a:lnTo>
                  <a:cubicBezTo>
                    <a:pt x="11810" y="12872"/>
                    <a:pt x="11904" y="12775"/>
                    <a:pt x="12023" y="12772"/>
                  </a:cubicBezTo>
                  <a:cubicBezTo>
                    <a:pt x="12023" y="12609"/>
                    <a:pt x="11992" y="12470"/>
                    <a:pt x="11938" y="12355"/>
                  </a:cubicBezTo>
                  <a:lnTo>
                    <a:pt x="3240" y="11471"/>
                  </a:lnTo>
                  <a:cubicBezTo>
                    <a:pt x="2170" y="11364"/>
                    <a:pt x="1355" y="10463"/>
                    <a:pt x="1357" y="9389"/>
                  </a:cubicBezTo>
                  <a:lnTo>
                    <a:pt x="1357" y="3596"/>
                  </a:lnTo>
                  <a:cubicBezTo>
                    <a:pt x="1357" y="2446"/>
                    <a:pt x="2296" y="1507"/>
                    <a:pt x="3452" y="1507"/>
                  </a:cubicBezTo>
                  <a:close/>
                  <a:moveTo>
                    <a:pt x="1890" y="18091"/>
                  </a:moveTo>
                  <a:cubicBezTo>
                    <a:pt x="1965" y="18091"/>
                    <a:pt x="2042" y="18099"/>
                    <a:pt x="2120" y="18117"/>
                  </a:cubicBezTo>
                  <a:lnTo>
                    <a:pt x="2677" y="18238"/>
                  </a:lnTo>
                  <a:cubicBezTo>
                    <a:pt x="3149" y="18341"/>
                    <a:pt x="3482" y="18765"/>
                    <a:pt x="3482" y="19249"/>
                  </a:cubicBezTo>
                  <a:lnTo>
                    <a:pt x="3482" y="21513"/>
                  </a:lnTo>
                  <a:cubicBezTo>
                    <a:pt x="3482" y="22082"/>
                    <a:pt x="3022" y="22548"/>
                    <a:pt x="2453" y="22548"/>
                  </a:cubicBezTo>
                  <a:cubicBezTo>
                    <a:pt x="1954" y="22547"/>
                    <a:pt x="1528" y="22191"/>
                    <a:pt x="1436" y="21701"/>
                  </a:cubicBezTo>
                  <a:lnTo>
                    <a:pt x="885" y="19310"/>
                  </a:lnTo>
                  <a:cubicBezTo>
                    <a:pt x="766" y="18662"/>
                    <a:pt x="1268" y="18091"/>
                    <a:pt x="1890" y="18091"/>
                  </a:cubicBezTo>
                  <a:close/>
                  <a:moveTo>
                    <a:pt x="1" y="1"/>
                  </a:moveTo>
                  <a:lnTo>
                    <a:pt x="1" y="23844"/>
                  </a:lnTo>
                  <a:lnTo>
                    <a:pt x="15836" y="23844"/>
                  </a:lnTo>
                  <a:lnTo>
                    <a:pt x="17313" y="22077"/>
                  </a:lnTo>
                  <a:lnTo>
                    <a:pt x="17313" y="9613"/>
                  </a:lnTo>
                  <a:cubicBezTo>
                    <a:pt x="16090" y="7246"/>
                    <a:pt x="13839" y="2870"/>
                    <a:pt x="13766" y="2482"/>
                  </a:cubicBezTo>
                  <a:cubicBezTo>
                    <a:pt x="12683" y="164"/>
                    <a:pt x="10854" y="55"/>
                    <a:pt x="10854" y="55"/>
                  </a:cubicBezTo>
                  <a:cubicBezTo>
                    <a:pt x="10854" y="55"/>
                    <a:pt x="7265" y="93"/>
                    <a:pt x="4230" y="93"/>
                  </a:cubicBezTo>
                  <a:cubicBezTo>
                    <a:pt x="2713" y="93"/>
                    <a:pt x="1335" y="84"/>
                    <a:pt x="612" y="55"/>
                  </a:cubicBezTo>
                  <a:cubicBezTo>
                    <a:pt x="408" y="49"/>
                    <a:pt x="203" y="3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85;p64">
              <a:extLst>
                <a:ext uri="{FF2B5EF4-FFF2-40B4-BE49-F238E27FC236}">
                  <a16:creationId xmlns:a16="http://schemas.microsoft.com/office/drawing/2014/main" id="{BAE97DB2-76DC-3E4E-99B5-88B7413862AD}"/>
                </a:ext>
              </a:extLst>
            </p:cNvPr>
            <p:cNvSpPr/>
            <p:nvPr/>
          </p:nvSpPr>
          <p:spPr>
            <a:xfrm>
              <a:off x="14057200" y="321400"/>
              <a:ext cx="415900" cy="87950"/>
            </a:xfrm>
            <a:custGeom>
              <a:avLst/>
              <a:gdLst/>
              <a:ahLst/>
              <a:cxnLst/>
              <a:rect l="l" t="t" r="r" b="b"/>
              <a:pathLst>
                <a:path w="16636" h="3518" extrusionOk="0">
                  <a:moveTo>
                    <a:pt x="1" y="1"/>
                  </a:moveTo>
                  <a:cubicBezTo>
                    <a:pt x="1" y="1"/>
                    <a:pt x="933" y="823"/>
                    <a:pt x="2695" y="1035"/>
                  </a:cubicBezTo>
                  <a:cubicBezTo>
                    <a:pt x="2897" y="1066"/>
                    <a:pt x="3102" y="1084"/>
                    <a:pt x="3306" y="1089"/>
                  </a:cubicBezTo>
                  <a:cubicBezTo>
                    <a:pt x="4029" y="1117"/>
                    <a:pt x="5408" y="1127"/>
                    <a:pt x="6925" y="1127"/>
                  </a:cubicBezTo>
                  <a:cubicBezTo>
                    <a:pt x="9960" y="1127"/>
                    <a:pt x="13548" y="1089"/>
                    <a:pt x="13548" y="1089"/>
                  </a:cubicBezTo>
                  <a:cubicBezTo>
                    <a:pt x="13548" y="1089"/>
                    <a:pt x="15377" y="1198"/>
                    <a:pt x="16460" y="3517"/>
                  </a:cubicBezTo>
                  <a:cubicBezTo>
                    <a:pt x="16388" y="3105"/>
                    <a:pt x="16557" y="2494"/>
                    <a:pt x="16636" y="2246"/>
                  </a:cubicBezTo>
                  <a:lnTo>
                    <a:pt x="16273" y="2246"/>
                  </a:lnTo>
                  <a:cubicBezTo>
                    <a:pt x="16273" y="2246"/>
                    <a:pt x="16218" y="956"/>
                    <a:pt x="14202" y="393"/>
                  </a:cubicBezTo>
                  <a:lnTo>
                    <a:pt x="138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86;p64">
              <a:extLst>
                <a:ext uri="{FF2B5EF4-FFF2-40B4-BE49-F238E27FC236}">
                  <a16:creationId xmlns:a16="http://schemas.microsoft.com/office/drawing/2014/main" id="{4357554D-8883-DE4E-BC10-CF098E79D589}"/>
                </a:ext>
              </a:extLst>
            </p:cNvPr>
            <p:cNvSpPr/>
            <p:nvPr/>
          </p:nvSpPr>
          <p:spPr>
            <a:xfrm>
              <a:off x="13995025" y="983625"/>
              <a:ext cx="118050" cy="69000"/>
            </a:xfrm>
            <a:custGeom>
              <a:avLst/>
              <a:gdLst/>
              <a:ahLst/>
              <a:cxnLst/>
              <a:rect l="l" t="t" r="r" b="b"/>
              <a:pathLst>
                <a:path w="4722" h="2760" extrusionOk="0">
                  <a:moveTo>
                    <a:pt x="3063" y="0"/>
                  </a:moveTo>
                  <a:lnTo>
                    <a:pt x="1266" y="515"/>
                  </a:lnTo>
                  <a:lnTo>
                    <a:pt x="0" y="515"/>
                  </a:lnTo>
                  <a:lnTo>
                    <a:pt x="0" y="2760"/>
                  </a:lnTo>
                  <a:lnTo>
                    <a:pt x="4722" y="2760"/>
                  </a:lnTo>
                  <a:lnTo>
                    <a:pt x="47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87;p64">
              <a:extLst>
                <a:ext uri="{FF2B5EF4-FFF2-40B4-BE49-F238E27FC236}">
                  <a16:creationId xmlns:a16="http://schemas.microsoft.com/office/drawing/2014/main" id="{B967DBCE-CFE2-A644-BE15-12229D80F5E3}"/>
                </a:ext>
              </a:extLst>
            </p:cNvPr>
            <p:cNvSpPr/>
            <p:nvPr/>
          </p:nvSpPr>
          <p:spPr>
            <a:xfrm>
              <a:off x="13379850" y="943350"/>
              <a:ext cx="744725" cy="53150"/>
            </a:xfrm>
            <a:custGeom>
              <a:avLst/>
              <a:gdLst/>
              <a:ahLst/>
              <a:cxnLst/>
              <a:rect l="l" t="t" r="r" b="b"/>
              <a:pathLst>
                <a:path w="29789" h="2126" extrusionOk="0">
                  <a:moveTo>
                    <a:pt x="1" y="1"/>
                  </a:moveTo>
                  <a:lnTo>
                    <a:pt x="2120" y="2126"/>
                  </a:lnTo>
                  <a:lnTo>
                    <a:pt x="25873" y="2126"/>
                  </a:lnTo>
                  <a:lnTo>
                    <a:pt x="27670" y="1611"/>
                  </a:lnTo>
                  <a:lnTo>
                    <a:pt x="29329" y="1611"/>
                  </a:lnTo>
                  <a:lnTo>
                    <a:pt x="29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88;p64">
              <a:extLst>
                <a:ext uri="{FF2B5EF4-FFF2-40B4-BE49-F238E27FC236}">
                  <a16:creationId xmlns:a16="http://schemas.microsoft.com/office/drawing/2014/main" id="{222B2866-D907-7B4C-AAA1-DA3D9C383BA0}"/>
                </a:ext>
              </a:extLst>
            </p:cNvPr>
            <p:cNvSpPr/>
            <p:nvPr/>
          </p:nvSpPr>
          <p:spPr>
            <a:xfrm>
              <a:off x="14027875" y="321375"/>
              <a:ext cx="1825" cy="26975"/>
            </a:xfrm>
            <a:custGeom>
              <a:avLst/>
              <a:gdLst/>
              <a:ahLst/>
              <a:cxnLst/>
              <a:rect l="l" t="t" r="r" b="b"/>
              <a:pathLst>
                <a:path w="73" h="1079" extrusionOk="0">
                  <a:moveTo>
                    <a:pt x="0" y="0"/>
                  </a:moveTo>
                  <a:lnTo>
                    <a:pt x="0" y="1078"/>
                  </a:lnTo>
                  <a:lnTo>
                    <a:pt x="73" y="1078"/>
                  </a:lnTo>
                  <a:lnTo>
                    <a:pt x="73" y="0"/>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89;p64">
              <a:extLst>
                <a:ext uri="{FF2B5EF4-FFF2-40B4-BE49-F238E27FC236}">
                  <a16:creationId xmlns:a16="http://schemas.microsoft.com/office/drawing/2014/main" id="{58EB0A7E-6AF7-DD41-9889-A26D8D9E750D}"/>
                </a:ext>
              </a:extLst>
            </p:cNvPr>
            <p:cNvSpPr/>
            <p:nvPr/>
          </p:nvSpPr>
          <p:spPr>
            <a:xfrm>
              <a:off x="14027875" y="277950"/>
              <a:ext cx="1825" cy="43450"/>
            </a:xfrm>
            <a:custGeom>
              <a:avLst/>
              <a:gdLst/>
              <a:ahLst/>
              <a:cxnLst/>
              <a:rect l="l" t="t" r="r" b="b"/>
              <a:pathLst>
                <a:path w="73" h="1738" extrusionOk="0">
                  <a:moveTo>
                    <a:pt x="73" y="1"/>
                  </a:moveTo>
                  <a:cubicBezTo>
                    <a:pt x="48" y="1"/>
                    <a:pt x="23" y="6"/>
                    <a:pt x="0" y="12"/>
                  </a:cubicBezTo>
                  <a:lnTo>
                    <a:pt x="0" y="1737"/>
                  </a:lnTo>
                  <a:lnTo>
                    <a:pt x="73" y="1737"/>
                  </a:lnTo>
                  <a:lnTo>
                    <a:pt x="73"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90;p64">
              <a:extLst>
                <a:ext uri="{FF2B5EF4-FFF2-40B4-BE49-F238E27FC236}">
                  <a16:creationId xmlns:a16="http://schemas.microsoft.com/office/drawing/2014/main" id="{304AFA36-DB97-334A-B807-1B3634AA4A1B}"/>
                </a:ext>
              </a:extLst>
            </p:cNvPr>
            <p:cNvSpPr/>
            <p:nvPr/>
          </p:nvSpPr>
          <p:spPr>
            <a:xfrm>
              <a:off x="13922550" y="278275"/>
              <a:ext cx="105350" cy="43150"/>
            </a:xfrm>
            <a:custGeom>
              <a:avLst/>
              <a:gdLst/>
              <a:ahLst/>
              <a:cxnLst/>
              <a:rect l="l" t="t" r="r" b="b"/>
              <a:pathLst>
                <a:path w="4214" h="1726" extrusionOk="0">
                  <a:moveTo>
                    <a:pt x="4213" y="0"/>
                  </a:moveTo>
                  <a:cubicBezTo>
                    <a:pt x="2937" y="206"/>
                    <a:pt x="1060" y="684"/>
                    <a:pt x="1" y="1726"/>
                  </a:cubicBezTo>
                  <a:lnTo>
                    <a:pt x="4213" y="1726"/>
                  </a:lnTo>
                  <a:lnTo>
                    <a:pt x="42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91;p64">
              <a:extLst>
                <a:ext uri="{FF2B5EF4-FFF2-40B4-BE49-F238E27FC236}">
                  <a16:creationId xmlns:a16="http://schemas.microsoft.com/office/drawing/2014/main" id="{BBDA84F2-9C09-C84D-ACD6-81EB7D555C13}"/>
                </a:ext>
              </a:extLst>
            </p:cNvPr>
            <p:cNvSpPr/>
            <p:nvPr/>
          </p:nvSpPr>
          <p:spPr>
            <a:xfrm>
              <a:off x="14005650" y="348325"/>
              <a:ext cx="44325" cy="39700"/>
            </a:xfrm>
            <a:custGeom>
              <a:avLst/>
              <a:gdLst/>
              <a:ahLst/>
              <a:cxnLst/>
              <a:rect l="l" t="t" r="r" b="b"/>
              <a:pathLst>
                <a:path w="1773" h="1588" extrusionOk="0">
                  <a:moveTo>
                    <a:pt x="544" y="0"/>
                  </a:moveTo>
                  <a:cubicBezTo>
                    <a:pt x="215" y="1"/>
                    <a:pt x="1" y="346"/>
                    <a:pt x="145" y="642"/>
                  </a:cubicBezTo>
                  <a:lnTo>
                    <a:pt x="490" y="1338"/>
                  </a:lnTo>
                  <a:cubicBezTo>
                    <a:pt x="568" y="1505"/>
                    <a:pt x="726" y="1588"/>
                    <a:pt x="884" y="1588"/>
                  </a:cubicBezTo>
                  <a:cubicBezTo>
                    <a:pt x="1042" y="1588"/>
                    <a:pt x="1201" y="1505"/>
                    <a:pt x="1283" y="1338"/>
                  </a:cubicBezTo>
                  <a:lnTo>
                    <a:pt x="1628" y="642"/>
                  </a:lnTo>
                  <a:cubicBezTo>
                    <a:pt x="1772" y="346"/>
                    <a:pt x="1557" y="1"/>
                    <a:pt x="1228" y="0"/>
                  </a:cubicBez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92;p64">
              <a:extLst>
                <a:ext uri="{FF2B5EF4-FFF2-40B4-BE49-F238E27FC236}">
                  <a16:creationId xmlns:a16="http://schemas.microsoft.com/office/drawing/2014/main" id="{B8518693-AEBF-3041-BC65-E7394AB44A38}"/>
                </a:ext>
              </a:extLst>
            </p:cNvPr>
            <p:cNvSpPr/>
            <p:nvPr/>
          </p:nvSpPr>
          <p:spPr>
            <a:xfrm>
              <a:off x="13502875" y="1102550"/>
              <a:ext cx="492175" cy="91875"/>
            </a:xfrm>
            <a:custGeom>
              <a:avLst/>
              <a:gdLst/>
              <a:ahLst/>
              <a:cxnLst/>
              <a:rect l="l" t="t" r="r" b="b"/>
              <a:pathLst>
                <a:path w="19687" h="3675" extrusionOk="0">
                  <a:moveTo>
                    <a:pt x="1" y="1"/>
                  </a:moveTo>
                  <a:lnTo>
                    <a:pt x="1" y="3675"/>
                  </a:lnTo>
                  <a:lnTo>
                    <a:pt x="19686" y="3675"/>
                  </a:lnTo>
                  <a:lnTo>
                    <a:pt x="19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93;p64">
              <a:extLst>
                <a:ext uri="{FF2B5EF4-FFF2-40B4-BE49-F238E27FC236}">
                  <a16:creationId xmlns:a16="http://schemas.microsoft.com/office/drawing/2014/main" id="{691B19CB-175F-244C-B830-FEFA7E066743}"/>
                </a:ext>
              </a:extLst>
            </p:cNvPr>
            <p:cNvSpPr/>
            <p:nvPr/>
          </p:nvSpPr>
          <p:spPr>
            <a:xfrm>
              <a:off x="13502875" y="1052600"/>
              <a:ext cx="492175" cy="49975"/>
            </a:xfrm>
            <a:custGeom>
              <a:avLst/>
              <a:gdLst/>
              <a:ahLst/>
              <a:cxnLst/>
              <a:rect l="l" t="t" r="r" b="b"/>
              <a:pathLst>
                <a:path w="19687" h="1999" extrusionOk="0">
                  <a:moveTo>
                    <a:pt x="1" y="1"/>
                  </a:moveTo>
                  <a:lnTo>
                    <a:pt x="1" y="1999"/>
                  </a:lnTo>
                  <a:lnTo>
                    <a:pt x="19686" y="1999"/>
                  </a:lnTo>
                  <a:lnTo>
                    <a:pt x="19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94;p64">
              <a:extLst>
                <a:ext uri="{FF2B5EF4-FFF2-40B4-BE49-F238E27FC236}">
                  <a16:creationId xmlns:a16="http://schemas.microsoft.com/office/drawing/2014/main" id="{007A1EB3-0903-FA4B-9F81-6AC7B1CF2CD0}"/>
                </a:ext>
              </a:extLst>
            </p:cNvPr>
            <p:cNvSpPr/>
            <p:nvPr/>
          </p:nvSpPr>
          <p:spPr>
            <a:xfrm>
              <a:off x="13924175" y="996475"/>
              <a:ext cx="70875" cy="56150"/>
            </a:xfrm>
            <a:custGeom>
              <a:avLst/>
              <a:gdLst/>
              <a:ahLst/>
              <a:cxnLst/>
              <a:rect l="l" t="t" r="r" b="b"/>
              <a:pathLst>
                <a:path w="2835" h="2246" extrusionOk="0">
                  <a:moveTo>
                    <a:pt x="1" y="1"/>
                  </a:moveTo>
                  <a:lnTo>
                    <a:pt x="1" y="2246"/>
                  </a:lnTo>
                  <a:lnTo>
                    <a:pt x="2834" y="2246"/>
                  </a:lnTo>
                  <a:lnTo>
                    <a:pt x="2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95;p64">
              <a:extLst>
                <a:ext uri="{FF2B5EF4-FFF2-40B4-BE49-F238E27FC236}">
                  <a16:creationId xmlns:a16="http://schemas.microsoft.com/office/drawing/2014/main" id="{DAF6B7BE-9EA1-6245-86D0-181855181805}"/>
                </a:ext>
              </a:extLst>
            </p:cNvPr>
            <p:cNvSpPr/>
            <p:nvPr/>
          </p:nvSpPr>
          <p:spPr>
            <a:xfrm>
              <a:off x="13835700" y="1015550"/>
              <a:ext cx="67025" cy="16950"/>
            </a:xfrm>
            <a:custGeom>
              <a:avLst/>
              <a:gdLst/>
              <a:ahLst/>
              <a:cxnLst/>
              <a:rect l="l" t="t" r="r" b="b"/>
              <a:pathLst>
                <a:path w="2681" h="678" extrusionOk="0">
                  <a:moveTo>
                    <a:pt x="332" y="1"/>
                  </a:moveTo>
                  <a:cubicBezTo>
                    <a:pt x="148" y="4"/>
                    <a:pt x="1" y="154"/>
                    <a:pt x="1" y="338"/>
                  </a:cubicBezTo>
                  <a:cubicBezTo>
                    <a:pt x="1" y="524"/>
                    <a:pt x="148" y="674"/>
                    <a:pt x="332" y="677"/>
                  </a:cubicBezTo>
                  <a:lnTo>
                    <a:pt x="2348" y="677"/>
                  </a:lnTo>
                  <a:cubicBezTo>
                    <a:pt x="2533" y="674"/>
                    <a:pt x="2680" y="524"/>
                    <a:pt x="2680" y="338"/>
                  </a:cubicBezTo>
                  <a:cubicBezTo>
                    <a:pt x="2680" y="154"/>
                    <a:pt x="2533" y="4"/>
                    <a:pt x="2348" y="1"/>
                  </a:cubicBezTo>
                  <a:close/>
                </a:path>
              </a:pathLst>
            </a:custGeom>
            <a:solidFill>
              <a:srgbClr val="42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96;p64">
              <a:extLst>
                <a:ext uri="{FF2B5EF4-FFF2-40B4-BE49-F238E27FC236}">
                  <a16:creationId xmlns:a16="http://schemas.microsoft.com/office/drawing/2014/main" id="{5167DBFF-4E77-7E41-B436-8CA07FC311C2}"/>
                </a:ext>
              </a:extLst>
            </p:cNvPr>
            <p:cNvSpPr/>
            <p:nvPr/>
          </p:nvSpPr>
          <p:spPr>
            <a:xfrm>
              <a:off x="13816150" y="996475"/>
              <a:ext cx="108050" cy="56175"/>
            </a:xfrm>
            <a:custGeom>
              <a:avLst/>
              <a:gdLst/>
              <a:ahLst/>
              <a:cxnLst/>
              <a:rect l="l" t="t" r="r" b="b"/>
              <a:pathLst>
                <a:path w="4322" h="2247" extrusionOk="0">
                  <a:moveTo>
                    <a:pt x="3130" y="762"/>
                  </a:moveTo>
                  <a:cubicBezTo>
                    <a:pt x="3315" y="767"/>
                    <a:pt x="3462" y="917"/>
                    <a:pt x="3462" y="1101"/>
                  </a:cubicBezTo>
                  <a:cubicBezTo>
                    <a:pt x="3462" y="1287"/>
                    <a:pt x="3315" y="1437"/>
                    <a:pt x="3130" y="1440"/>
                  </a:cubicBezTo>
                  <a:lnTo>
                    <a:pt x="1114" y="1440"/>
                  </a:lnTo>
                  <a:cubicBezTo>
                    <a:pt x="930" y="1437"/>
                    <a:pt x="783" y="1287"/>
                    <a:pt x="783" y="1101"/>
                  </a:cubicBezTo>
                  <a:cubicBezTo>
                    <a:pt x="783" y="917"/>
                    <a:pt x="930" y="767"/>
                    <a:pt x="1114" y="762"/>
                  </a:cubicBezTo>
                  <a:close/>
                  <a:moveTo>
                    <a:pt x="0" y="1"/>
                  </a:moveTo>
                  <a:lnTo>
                    <a:pt x="0" y="2246"/>
                  </a:lnTo>
                  <a:lnTo>
                    <a:pt x="4322" y="2247"/>
                  </a:lnTo>
                  <a:lnTo>
                    <a:pt x="43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97;p64">
              <a:extLst>
                <a:ext uri="{FF2B5EF4-FFF2-40B4-BE49-F238E27FC236}">
                  <a16:creationId xmlns:a16="http://schemas.microsoft.com/office/drawing/2014/main" id="{8C54074B-8805-E649-9506-7B3B57F0CC43}"/>
                </a:ext>
              </a:extLst>
            </p:cNvPr>
            <p:cNvSpPr/>
            <p:nvPr/>
          </p:nvSpPr>
          <p:spPr>
            <a:xfrm>
              <a:off x="13502875" y="996475"/>
              <a:ext cx="313300" cy="56150"/>
            </a:xfrm>
            <a:custGeom>
              <a:avLst/>
              <a:gdLst/>
              <a:ahLst/>
              <a:cxnLst/>
              <a:rect l="l" t="t" r="r" b="b"/>
              <a:pathLst>
                <a:path w="12532" h="2246" extrusionOk="0">
                  <a:moveTo>
                    <a:pt x="1" y="1"/>
                  </a:moveTo>
                  <a:lnTo>
                    <a:pt x="1" y="2246"/>
                  </a:lnTo>
                  <a:lnTo>
                    <a:pt x="12531" y="2246"/>
                  </a:lnTo>
                  <a:lnTo>
                    <a:pt x="125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98;p64">
              <a:extLst>
                <a:ext uri="{FF2B5EF4-FFF2-40B4-BE49-F238E27FC236}">
                  <a16:creationId xmlns:a16="http://schemas.microsoft.com/office/drawing/2014/main" id="{9FD828D2-C52D-F84E-89D0-937A757D022D}"/>
                </a:ext>
              </a:extLst>
            </p:cNvPr>
            <p:cNvSpPr/>
            <p:nvPr/>
          </p:nvSpPr>
          <p:spPr>
            <a:xfrm>
              <a:off x="13502875" y="754625"/>
              <a:ext cx="313300" cy="163175"/>
            </a:xfrm>
            <a:custGeom>
              <a:avLst/>
              <a:gdLst/>
              <a:ahLst/>
              <a:cxnLst/>
              <a:rect l="l" t="t" r="r" b="b"/>
              <a:pathLst>
                <a:path w="12532" h="6527" extrusionOk="0">
                  <a:moveTo>
                    <a:pt x="1188" y="1"/>
                  </a:moveTo>
                  <a:cubicBezTo>
                    <a:pt x="533" y="2"/>
                    <a:pt x="2" y="532"/>
                    <a:pt x="1" y="1187"/>
                  </a:cubicBezTo>
                  <a:lnTo>
                    <a:pt x="1" y="5346"/>
                  </a:lnTo>
                  <a:cubicBezTo>
                    <a:pt x="1" y="5995"/>
                    <a:pt x="534" y="6526"/>
                    <a:pt x="1188" y="6526"/>
                  </a:cubicBezTo>
                  <a:lnTo>
                    <a:pt x="11345" y="6526"/>
                  </a:lnTo>
                  <a:cubicBezTo>
                    <a:pt x="11999" y="6526"/>
                    <a:pt x="12531" y="5994"/>
                    <a:pt x="12531" y="5346"/>
                  </a:cubicBezTo>
                  <a:lnTo>
                    <a:pt x="12531" y="1187"/>
                  </a:lnTo>
                  <a:cubicBezTo>
                    <a:pt x="12530" y="532"/>
                    <a:pt x="12000" y="2"/>
                    <a:pt x="11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99;p64">
              <a:extLst>
                <a:ext uri="{FF2B5EF4-FFF2-40B4-BE49-F238E27FC236}">
                  <a16:creationId xmlns:a16="http://schemas.microsoft.com/office/drawing/2014/main" id="{8453CE34-5C3D-ED4B-92EE-DFFF245F0D7E}"/>
                </a:ext>
              </a:extLst>
            </p:cNvPr>
            <p:cNvSpPr/>
            <p:nvPr/>
          </p:nvSpPr>
          <p:spPr>
            <a:xfrm>
              <a:off x="13546475" y="365425"/>
              <a:ext cx="226400" cy="328875"/>
            </a:xfrm>
            <a:custGeom>
              <a:avLst/>
              <a:gdLst/>
              <a:ahLst/>
              <a:cxnLst/>
              <a:rect l="l" t="t" r="r" b="b"/>
              <a:pathLst>
                <a:path w="9056" h="13155" extrusionOk="0">
                  <a:moveTo>
                    <a:pt x="4648" y="4921"/>
                  </a:moveTo>
                  <a:cubicBezTo>
                    <a:pt x="4861" y="4921"/>
                    <a:pt x="5034" y="5095"/>
                    <a:pt x="5031" y="5309"/>
                  </a:cubicBezTo>
                  <a:lnTo>
                    <a:pt x="5031" y="8475"/>
                  </a:lnTo>
                  <a:cubicBezTo>
                    <a:pt x="5034" y="8688"/>
                    <a:pt x="4861" y="8863"/>
                    <a:pt x="4648" y="8863"/>
                  </a:cubicBezTo>
                  <a:cubicBezTo>
                    <a:pt x="4646" y="8863"/>
                    <a:pt x="4645" y="8863"/>
                    <a:pt x="4643" y="8863"/>
                  </a:cubicBezTo>
                  <a:lnTo>
                    <a:pt x="3216" y="8863"/>
                  </a:lnTo>
                  <a:cubicBezTo>
                    <a:pt x="3001" y="8863"/>
                    <a:pt x="2827" y="8688"/>
                    <a:pt x="2828" y="8475"/>
                  </a:cubicBezTo>
                  <a:lnTo>
                    <a:pt x="2828" y="5309"/>
                  </a:lnTo>
                  <a:cubicBezTo>
                    <a:pt x="2827" y="5094"/>
                    <a:pt x="3001" y="4921"/>
                    <a:pt x="3216" y="4921"/>
                  </a:cubicBezTo>
                  <a:lnTo>
                    <a:pt x="4643" y="4921"/>
                  </a:lnTo>
                  <a:cubicBezTo>
                    <a:pt x="4645" y="4921"/>
                    <a:pt x="4646" y="4921"/>
                    <a:pt x="4648" y="4921"/>
                  </a:cubicBezTo>
                  <a:close/>
                  <a:moveTo>
                    <a:pt x="1399" y="0"/>
                  </a:moveTo>
                  <a:cubicBezTo>
                    <a:pt x="630" y="0"/>
                    <a:pt x="1" y="630"/>
                    <a:pt x="1" y="1399"/>
                  </a:cubicBezTo>
                  <a:lnTo>
                    <a:pt x="1" y="11756"/>
                  </a:lnTo>
                  <a:cubicBezTo>
                    <a:pt x="1" y="12525"/>
                    <a:pt x="630" y="13154"/>
                    <a:pt x="1399" y="13154"/>
                  </a:cubicBezTo>
                  <a:lnTo>
                    <a:pt x="7658" y="13154"/>
                  </a:lnTo>
                  <a:cubicBezTo>
                    <a:pt x="8427" y="13154"/>
                    <a:pt x="9056" y="12525"/>
                    <a:pt x="9056" y="11756"/>
                  </a:cubicBezTo>
                  <a:lnTo>
                    <a:pt x="9056" y="1399"/>
                  </a:lnTo>
                  <a:cubicBezTo>
                    <a:pt x="9056" y="630"/>
                    <a:pt x="8427" y="1"/>
                    <a:pt x="76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00;p64">
              <a:extLst>
                <a:ext uri="{FF2B5EF4-FFF2-40B4-BE49-F238E27FC236}">
                  <a16:creationId xmlns:a16="http://schemas.microsoft.com/office/drawing/2014/main" id="{DFBE351C-2508-104F-A5A1-34226D00DB77}"/>
                </a:ext>
              </a:extLst>
            </p:cNvPr>
            <p:cNvSpPr/>
            <p:nvPr/>
          </p:nvSpPr>
          <p:spPr>
            <a:xfrm>
              <a:off x="13555075" y="32850"/>
              <a:ext cx="231150" cy="183875"/>
            </a:xfrm>
            <a:custGeom>
              <a:avLst/>
              <a:gdLst/>
              <a:ahLst/>
              <a:cxnLst/>
              <a:rect l="l" t="t" r="r" b="b"/>
              <a:pathLst>
                <a:path w="9246" h="7355" extrusionOk="0">
                  <a:moveTo>
                    <a:pt x="3803" y="0"/>
                  </a:moveTo>
                  <a:cubicBezTo>
                    <a:pt x="2079" y="0"/>
                    <a:pt x="608" y="1299"/>
                    <a:pt x="413" y="3030"/>
                  </a:cubicBezTo>
                  <a:lnTo>
                    <a:pt x="93" y="5876"/>
                  </a:lnTo>
                  <a:cubicBezTo>
                    <a:pt x="0" y="6726"/>
                    <a:pt x="686" y="7355"/>
                    <a:pt x="1424" y="7355"/>
                  </a:cubicBezTo>
                  <a:cubicBezTo>
                    <a:pt x="1700" y="7355"/>
                    <a:pt x="1983" y="7266"/>
                    <a:pt x="2236" y="7068"/>
                  </a:cubicBezTo>
                  <a:lnTo>
                    <a:pt x="8380" y="2262"/>
                  </a:lnTo>
                  <a:cubicBezTo>
                    <a:pt x="9246" y="1584"/>
                    <a:pt x="8796" y="204"/>
                    <a:pt x="7702" y="155"/>
                  </a:cubicBezTo>
                  <a:lnTo>
                    <a:pt x="3930" y="3"/>
                  </a:lnTo>
                  <a:cubicBezTo>
                    <a:pt x="3888" y="1"/>
                    <a:pt x="3845" y="0"/>
                    <a:pt x="3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01;p64">
              <a:extLst>
                <a:ext uri="{FF2B5EF4-FFF2-40B4-BE49-F238E27FC236}">
                  <a16:creationId xmlns:a16="http://schemas.microsoft.com/office/drawing/2014/main" id="{6C55A340-5839-284E-BFFA-532E4178B2C7}"/>
                </a:ext>
              </a:extLst>
            </p:cNvPr>
            <p:cNvSpPr/>
            <p:nvPr/>
          </p:nvSpPr>
          <p:spPr>
            <a:xfrm>
              <a:off x="13617125" y="488450"/>
              <a:ext cx="55225" cy="98550"/>
            </a:xfrm>
            <a:custGeom>
              <a:avLst/>
              <a:gdLst/>
              <a:ahLst/>
              <a:cxnLst/>
              <a:rect l="l" t="t" r="r" b="b"/>
              <a:pathLst>
                <a:path w="2209" h="3942" extrusionOk="0">
                  <a:moveTo>
                    <a:pt x="1822" y="0"/>
                  </a:moveTo>
                  <a:cubicBezTo>
                    <a:pt x="1820" y="0"/>
                    <a:pt x="1819" y="0"/>
                    <a:pt x="1817" y="0"/>
                  </a:cubicBezTo>
                  <a:lnTo>
                    <a:pt x="390" y="0"/>
                  </a:lnTo>
                  <a:cubicBezTo>
                    <a:pt x="175" y="0"/>
                    <a:pt x="1" y="173"/>
                    <a:pt x="2" y="388"/>
                  </a:cubicBezTo>
                  <a:lnTo>
                    <a:pt x="2" y="3554"/>
                  </a:lnTo>
                  <a:cubicBezTo>
                    <a:pt x="1" y="3767"/>
                    <a:pt x="175" y="3942"/>
                    <a:pt x="390" y="3942"/>
                  </a:cubicBezTo>
                  <a:lnTo>
                    <a:pt x="1817" y="3942"/>
                  </a:lnTo>
                  <a:cubicBezTo>
                    <a:pt x="1819" y="3942"/>
                    <a:pt x="1820" y="3942"/>
                    <a:pt x="1822" y="3942"/>
                  </a:cubicBezTo>
                  <a:cubicBezTo>
                    <a:pt x="2035" y="3942"/>
                    <a:pt x="2208" y="3767"/>
                    <a:pt x="2205" y="3554"/>
                  </a:cubicBezTo>
                  <a:lnTo>
                    <a:pt x="2205" y="388"/>
                  </a:lnTo>
                  <a:cubicBezTo>
                    <a:pt x="2208" y="174"/>
                    <a:pt x="2035" y="0"/>
                    <a:pt x="1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02;p64">
              <a:extLst>
                <a:ext uri="{FF2B5EF4-FFF2-40B4-BE49-F238E27FC236}">
                  <a16:creationId xmlns:a16="http://schemas.microsoft.com/office/drawing/2014/main" id="{F64B63A4-D4FE-0644-A812-2832ADEE6445}"/>
                </a:ext>
              </a:extLst>
            </p:cNvPr>
            <p:cNvSpPr/>
            <p:nvPr/>
          </p:nvSpPr>
          <p:spPr>
            <a:xfrm>
              <a:off x="13443725" y="321375"/>
              <a:ext cx="680850" cy="622000"/>
            </a:xfrm>
            <a:custGeom>
              <a:avLst/>
              <a:gdLst/>
              <a:ahLst/>
              <a:cxnLst/>
              <a:rect l="l" t="t" r="r" b="b"/>
              <a:pathLst>
                <a:path w="27234" h="24880" extrusionOk="0">
                  <a:moveTo>
                    <a:pt x="11768" y="1763"/>
                  </a:moveTo>
                  <a:cubicBezTo>
                    <a:pt x="12537" y="1763"/>
                    <a:pt x="13166" y="2392"/>
                    <a:pt x="13166" y="3161"/>
                  </a:cubicBezTo>
                  <a:lnTo>
                    <a:pt x="13166" y="13518"/>
                  </a:lnTo>
                  <a:cubicBezTo>
                    <a:pt x="13166" y="14287"/>
                    <a:pt x="12537" y="14916"/>
                    <a:pt x="11768" y="14916"/>
                  </a:cubicBezTo>
                  <a:lnTo>
                    <a:pt x="5509" y="14916"/>
                  </a:lnTo>
                  <a:cubicBezTo>
                    <a:pt x="4740" y="14916"/>
                    <a:pt x="4111" y="14287"/>
                    <a:pt x="4111" y="13518"/>
                  </a:cubicBezTo>
                  <a:lnTo>
                    <a:pt x="4111" y="3161"/>
                  </a:lnTo>
                  <a:cubicBezTo>
                    <a:pt x="4111" y="2393"/>
                    <a:pt x="4740" y="1763"/>
                    <a:pt x="5509" y="1763"/>
                  </a:cubicBezTo>
                  <a:close/>
                  <a:moveTo>
                    <a:pt x="13711" y="17331"/>
                  </a:moveTo>
                  <a:cubicBezTo>
                    <a:pt x="14366" y="17332"/>
                    <a:pt x="14896" y="17862"/>
                    <a:pt x="14897" y="18517"/>
                  </a:cubicBezTo>
                  <a:lnTo>
                    <a:pt x="14897" y="22677"/>
                  </a:lnTo>
                  <a:cubicBezTo>
                    <a:pt x="14897" y="23325"/>
                    <a:pt x="14365" y="23858"/>
                    <a:pt x="13711" y="23858"/>
                  </a:cubicBezTo>
                  <a:lnTo>
                    <a:pt x="3554" y="23856"/>
                  </a:lnTo>
                  <a:cubicBezTo>
                    <a:pt x="2900" y="23856"/>
                    <a:pt x="2367" y="23324"/>
                    <a:pt x="2367" y="22676"/>
                  </a:cubicBezTo>
                  <a:lnTo>
                    <a:pt x="2367" y="18517"/>
                  </a:lnTo>
                  <a:cubicBezTo>
                    <a:pt x="2368" y="17862"/>
                    <a:pt x="2899" y="17332"/>
                    <a:pt x="3554" y="17331"/>
                  </a:cubicBezTo>
                  <a:close/>
                  <a:moveTo>
                    <a:pt x="733" y="0"/>
                  </a:moveTo>
                  <a:cubicBezTo>
                    <a:pt x="231" y="8124"/>
                    <a:pt x="1" y="17549"/>
                    <a:pt x="873" y="24880"/>
                  </a:cubicBezTo>
                  <a:lnTo>
                    <a:pt x="27234" y="24880"/>
                  </a:lnTo>
                  <a:lnTo>
                    <a:pt x="27234" y="1037"/>
                  </a:lnTo>
                  <a:cubicBezTo>
                    <a:pt x="25472" y="825"/>
                    <a:pt x="24540" y="2"/>
                    <a:pt x="24540" y="2"/>
                  </a:cubicBezTo>
                  <a:lnTo>
                    <a:pt x="23439" y="2"/>
                  </a:lnTo>
                  <a:lnTo>
                    <a:pt x="23439" y="1079"/>
                  </a:lnTo>
                  <a:lnTo>
                    <a:pt x="23705" y="1079"/>
                  </a:lnTo>
                  <a:cubicBezTo>
                    <a:pt x="24034" y="1080"/>
                    <a:pt x="24249" y="1424"/>
                    <a:pt x="24105" y="1721"/>
                  </a:cubicBezTo>
                  <a:lnTo>
                    <a:pt x="23760" y="2417"/>
                  </a:lnTo>
                  <a:cubicBezTo>
                    <a:pt x="23678" y="2584"/>
                    <a:pt x="23519" y="2667"/>
                    <a:pt x="23361" y="2667"/>
                  </a:cubicBezTo>
                  <a:cubicBezTo>
                    <a:pt x="23203" y="2667"/>
                    <a:pt x="23045" y="2584"/>
                    <a:pt x="22967" y="2417"/>
                  </a:cubicBezTo>
                  <a:lnTo>
                    <a:pt x="22622" y="1721"/>
                  </a:lnTo>
                  <a:cubicBezTo>
                    <a:pt x="22478" y="1424"/>
                    <a:pt x="22692" y="1080"/>
                    <a:pt x="23021" y="1079"/>
                  </a:cubicBezTo>
                  <a:lnTo>
                    <a:pt x="23366" y="1079"/>
                  </a:lnTo>
                  <a:lnTo>
                    <a:pt x="23366" y="2"/>
                  </a:lnTo>
                  <a:lnTo>
                    <a:pt x="733" y="2"/>
                  </a:lnTo>
                  <a:lnTo>
                    <a:pt x="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03;p64">
              <a:extLst>
                <a:ext uri="{FF2B5EF4-FFF2-40B4-BE49-F238E27FC236}">
                  <a16:creationId xmlns:a16="http://schemas.microsoft.com/office/drawing/2014/main" id="{71450053-8A83-4847-9172-43768407AAAF}"/>
                </a:ext>
              </a:extLst>
            </p:cNvPr>
            <p:cNvSpPr/>
            <p:nvPr/>
          </p:nvSpPr>
          <p:spPr>
            <a:xfrm>
              <a:off x="13432825" y="1102550"/>
              <a:ext cx="79625" cy="123200"/>
            </a:xfrm>
            <a:custGeom>
              <a:avLst/>
              <a:gdLst/>
              <a:ahLst/>
              <a:cxnLst/>
              <a:rect l="l" t="t" r="r" b="b"/>
              <a:pathLst>
                <a:path w="3185" h="4928" extrusionOk="0">
                  <a:moveTo>
                    <a:pt x="1" y="1"/>
                  </a:moveTo>
                  <a:lnTo>
                    <a:pt x="1" y="2573"/>
                  </a:lnTo>
                  <a:lnTo>
                    <a:pt x="1" y="4571"/>
                  </a:lnTo>
                  <a:lnTo>
                    <a:pt x="1" y="4928"/>
                  </a:lnTo>
                  <a:lnTo>
                    <a:pt x="3184" y="4928"/>
                  </a:lnTo>
                  <a:lnTo>
                    <a:pt x="2803" y="3675"/>
                  </a:lnTo>
                  <a:lnTo>
                    <a:pt x="2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04;p64">
              <a:extLst>
                <a:ext uri="{FF2B5EF4-FFF2-40B4-BE49-F238E27FC236}">
                  <a16:creationId xmlns:a16="http://schemas.microsoft.com/office/drawing/2014/main" id="{8AA3A97F-5398-4143-ABFB-5558D6F96E9E}"/>
                </a:ext>
              </a:extLst>
            </p:cNvPr>
            <p:cNvSpPr/>
            <p:nvPr/>
          </p:nvSpPr>
          <p:spPr>
            <a:xfrm>
              <a:off x="13432825" y="1052600"/>
              <a:ext cx="70075" cy="49975"/>
            </a:xfrm>
            <a:custGeom>
              <a:avLst/>
              <a:gdLst/>
              <a:ahLst/>
              <a:cxnLst/>
              <a:rect l="l" t="t" r="r" b="b"/>
              <a:pathLst>
                <a:path w="2803" h="1999" extrusionOk="0">
                  <a:moveTo>
                    <a:pt x="1" y="1"/>
                  </a:moveTo>
                  <a:lnTo>
                    <a:pt x="1" y="1999"/>
                  </a:lnTo>
                  <a:lnTo>
                    <a:pt x="2803" y="1999"/>
                  </a:lnTo>
                  <a:lnTo>
                    <a:pt x="28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05;p64">
              <a:extLst>
                <a:ext uri="{FF2B5EF4-FFF2-40B4-BE49-F238E27FC236}">
                  <a16:creationId xmlns:a16="http://schemas.microsoft.com/office/drawing/2014/main" id="{FC0D9E0A-9BE9-CD45-9AE4-4F1D31F80925}"/>
                </a:ext>
              </a:extLst>
            </p:cNvPr>
            <p:cNvSpPr/>
            <p:nvPr/>
          </p:nvSpPr>
          <p:spPr>
            <a:xfrm>
              <a:off x="13432825" y="996475"/>
              <a:ext cx="70075" cy="56150"/>
            </a:xfrm>
            <a:custGeom>
              <a:avLst/>
              <a:gdLst/>
              <a:ahLst/>
              <a:cxnLst/>
              <a:rect l="l" t="t" r="r" b="b"/>
              <a:pathLst>
                <a:path w="2803" h="2246" extrusionOk="0">
                  <a:moveTo>
                    <a:pt x="1" y="1"/>
                  </a:moveTo>
                  <a:lnTo>
                    <a:pt x="1" y="2246"/>
                  </a:lnTo>
                  <a:lnTo>
                    <a:pt x="2803" y="2246"/>
                  </a:lnTo>
                  <a:lnTo>
                    <a:pt x="2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06;p64">
              <a:extLst>
                <a:ext uri="{FF2B5EF4-FFF2-40B4-BE49-F238E27FC236}">
                  <a16:creationId xmlns:a16="http://schemas.microsoft.com/office/drawing/2014/main" id="{3F488810-F5E3-314C-834F-16D463359441}"/>
                </a:ext>
              </a:extLst>
            </p:cNvPr>
            <p:cNvSpPr/>
            <p:nvPr/>
          </p:nvSpPr>
          <p:spPr>
            <a:xfrm>
              <a:off x="13371075" y="321375"/>
              <a:ext cx="94475" cy="622000"/>
            </a:xfrm>
            <a:custGeom>
              <a:avLst/>
              <a:gdLst/>
              <a:ahLst/>
              <a:cxnLst/>
              <a:rect l="l" t="t" r="r" b="b"/>
              <a:pathLst>
                <a:path w="3779" h="24880" extrusionOk="0">
                  <a:moveTo>
                    <a:pt x="1" y="0"/>
                  </a:moveTo>
                  <a:lnTo>
                    <a:pt x="1" y="4002"/>
                  </a:lnTo>
                  <a:cubicBezTo>
                    <a:pt x="224" y="4193"/>
                    <a:pt x="352" y="4471"/>
                    <a:pt x="352" y="4765"/>
                  </a:cubicBezTo>
                  <a:lnTo>
                    <a:pt x="352" y="24880"/>
                  </a:lnTo>
                  <a:lnTo>
                    <a:pt x="3779" y="24880"/>
                  </a:lnTo>
                  <a:cubicBezTo>
                    <a:pt x="2907" y="17549"/>
                    <a:pt x="3137" y="8124"/>
                    <a:pt x="3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07;p64">
              <a:extLst>
                <a:ext uri="{FF2B5EF4-FFF2-40B4-BE49-F238E27FC236}">
                  <a16:creationId xmlns:a16="http://schemas.microsoft.com/office/drawing/2014/main" id="{446DAB80-4C26-154D-B111-BDDDBBE65E20}"/>
                </a:ext>
              </a:extLst>
            </p:cNvPr>
            <p:cNvSpPr/>
            <p:nvPr/>
          </p:nvSpPr>
          <p:spPr>
            <a:xfrm>
              <a:off x="13371075" y="-121400"/>
              <a:ext cx="131825" cy="442800"/>
            </a:xfrm>
            <a:custGeom>
              <a:avLst/>
              <a:gdLst/>
              <a:ahLst/>
              <a:cxnLst/>
              <a:rect l="l" t="t" r="r" b="b"/>
              <a:pathLst>
                <a:path w="5273" h="17712" extrusionOk="0">
                  <a:moveTo>
                    <a:pt x="5273" y="1"/>
                  </a:moveTo>
                  <a:lnTo>
                    <a:pt x="5273" y="1"/>
                  </a:lnTo>
                  <a:cubicBezTo>
                    <a:pt x="1944" y="31"/>
                    <a:pt x="1" y="346"/>
                    <a:pt x="1" y="346"/>
                  </a:cubicBezTo>
                  <a:lnTo>
                    <a:pt x="1" y="17711"/>
                  </a:lnTo>
                  <a:lnTo>
                    <a:pt x="3638" y="17711"/>
                  </a:lnTo>
                  <a:cubicBezTo>
                    <a:pt x="4238" y="8075"/>
                    <a:pt x="5237" y="279"/>
                    <a:pt x="5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08;p64">
              <a:extLst>
                <a:ext uri="{FF2B5EF4-FFF2-40B4-BE49-F238E27FC236}">
                  <a16:creationId xmlns:a16="http://schemas.microsoft.com/office/drawing/2014/main" id="{88E65BA8-765B-6C40-8683-59B301FC86A4}"/>
                </a:ext>
              </a:extLst>
            </p:cNvPr>
            <p:cNvSpPr/>
            <p:nvPr/>
          </p:nvSpPr>
          <p:spPr>
            <a:xfrm>
              <a:off x="13359000" y="897500"/>
              <a:ext cx="73850" cy="269375"/>
            </a:xfrm>
            <a:custGeom>
              <a:avLst/>
              <a:gdLst/>
              <a:ahLst/>
              <a:cxnLst/>
              <a:rect l="l" t="t" r="r" b="b"/>
              <a:pathLst>
                <a:path w="2954" h="10775" extrusionOk="0">
                  <a:moveTo>
                    <a:pt x="835" y="0"/>
                  </a:moveTo>
                  <a:lnTo>
                    <a:pt x="835" y="15"/>
                  </a:lnTo>
                  <a:lnTo>
                    <a:pt x="835" y="15"/>
                  </a:lnTo>
                  <a:cubicBezTo>
                    <a:pt x="835" y="10"/>
                    <a:pt x="835" y="5"/>
                    <a:pt x="835" y="0"/>
                  </a:cubicBezTo>
                  <a:close/>
                  <a:moveTo>
                    <a:pt x="835" y="15"/>
                  </a:moveTo>
                  <a:cubicBezTo>
                    <a:pt x="832" y="329"/>
                    <a:pt x="683" y="624"/>
                    <a:pt x="430" y="811"/>
                  </a:cubicBezTo>
                  <a:lnTo>
                    <a:pt x="430" y="9389"/>
                  </a:lnTo>
                  <a:cubicBezTo>
                    <a:pt x="430" y="9389"/>
                    <a:pt x="1" y="10775"/>
                    <a:pt x="2954" y="10775"/>
                  </a:cubicBezTo>
                  <a:lnTo>
                    <a:pt x="2954" y="3960"/>
                  </a:lnTo>
                  <a:lnTo>
                    <a:pt x="835" y="1835"/>
                  </a:lnTo>
                  <a:lnTo>
                    <a:pt x="835" y="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09;p64">
              <a:extLst>
                <a:ext uri="{FF2B5EF4-FFF2-40B4-BE49-F238E27FC236}">
                  <a16:creationId xmlns:a16="http://schemas.microsoft.com/office/drawing/2014/main" id="{677CBA9E-C5A8-F345-A8E6-50DA00BEB4CF}"/>
                </a:ext>
              </a:extLst>
            </p:cNvPr>
            <p:cNvSpPr/>
            <p:nvPr/>
          </p:nvSpPr>
          <p:spPr>
            <a:xfrm>
              <a:off x="13320100" y="917775"/>
              <a:ext cx="112750" cy="299050"/>
            </a:xfrm>
            <a:custGeom>
              <a:avLst/>
              <a:gdLst/>
              <a:ahLst/>
              <a:cxnLst/>
              <a:rect l="l" t="t" r="r" b="b"/>
              <a:pathLst>
                <a:path w="4510" h="11962" extrusionOk="0">
                  <a:moveTo>
                    <a:pt x="1985" y="0"/>
                  </a:moveTo>
                  <a:cubicBezTo>
                    <a:pt x="1810" y="138"/>
                    <a:pt x="1592" y="212"/>
                    <a:pt x="1368" y="212"/>
                  </a:cubicBezTo>
                  <a:lnTo>
                    <a:pt x="61" y="212"/>
                  </a:lnTo>
                  <a:lnTo>
                    <a:pt x="61" y="9517"/>
                  </a:lnTo>
                  <a:cubicBezTo>
                    <a:pt x="61" y="9517"/>
                    <a:pt x="1" y="11962"/>
                    <a:pt x="4510" y="11962"/>
                  </a:cubicBezTo>
                  <a:lnTo>
                    <a:pt x="4510" y="9964"/>
                  </a:lnTo>
                  <a:cubicBezTo>
                    <a:pt x="1555" y="9964"/>
                    <a:pt x="1985" y="8578"/>
                    <a:pt x="1985" y="8578"/>
                  </a:cubicBezTo>
                  <a:lnTo>
                    <a:pt x="19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10;p64">
              <a:extLst>
                <a:ext uri="{FF2B5EF4-FFF2-40B4-BE49-F238E27FC236}">
                  <a16:creationId xmlns:a16="http://schemas.microsoft.com/office/drawing/2014/main" id="{A89F8CF5-8FC6-EE47-A790-B02C1C0F21E2}"/>
                </a:ext>
              </a:extLst>
            </p:cNvPr>
            <p:cNvSpPr/>
            <p:nvPr/>
          </p:nvSpPr>
          <p:spPr>
            <a:xfrm>
              <a:off x="13328875" y="414925"/>
              <a:ext cx="51000" cy="508175"/>
            </a:xfrm>
            <a:custGeom>
              <a:avLst/>
              <a:gdLst/>
              <a:ahLst/>
              <a:cxnLst/>
              <a:rect l="l" t="t" r="r" b="b"/>
              <a:pathLst>
                <a:path w="2040" h="20327" extrusionOk="0">
                  <a:moveTo>
                    <a:pt x="1018" y="0"/>
                  </a:moveTo>
                  <a:cubicBezTo>
                    <a:pt x="804" y="0"/>
                    <a:pt x="595" y="70"/>
                    <a:pt x="425" y="200"/>
                  </a:cubicBezTo>
                  <a:cubicBezTo>
                    <a:pt x="158" y="390"/>
                    <a:pt x="1" y="696"/>
                    <a:pt x="1" y="1023"/>
                  </a:cubicBezTo>
                  <a:lnTo>
                    <a:pt x="1" y="19303"/>
                  </a:lnTo>
                  <a:cubicBezTo>
                    <a:pt x="1" y="19866"/>
                    <a:pt x="460" y="20326"/>
                    <a:pt x="1017" y="20326"/>
                  </a:cubicBezTo>
                  <a:lnTo>
                    <a:pt x="1018" y="20326"/>
                  </a:lnTo>
                  <a:cubicBezTo>
                    <a:pt x="1580" y="20321"/>
                    <a:pt x="2035" y="19866"/>
                    <a:pt x="2040" y="19303"/>
                  </a:cubicBezTo>
                  <a:lnTo>
                    <a:pt x="2040" y="1023"/>
                  </a:lnTo>
                  <a:cubicBezTo>
                    <a:pt x="2031" y="461"/>
                    <a:pt x="1579" y="9"/>
                    <a:pt x="1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11;p64">
              <a:extLst>
                <a:ext uri="{FF2B5EF4-FFF2-40B4-BE49-F238E27FC236}">
                  <a16:creationId xmlns:a16="http://schemas.microsoft.com/office/drawing/2014/main" id="{4ECF937A-B2C2-A741-9959-0CB6715E84B2}"/>
                </a:ext>
              </a:extLst>
            </p:cNvPr>
            <p:cNvSpPr/>
            <p:nvPr/>
          </p:nvSpPr>
          <p:spPr>
            <a:xfrm>
              <a:off x="13304325" y="-198450"/>
              <a:ext cx="66775" cy="619900"/>
            </a:xfrm>
            <a:custGeom>
              <a:avLst/>
              <a:gdLst/>
              <a:ahLst/>
              <a:cxnLst/>
              <a:rect l="l" t="t" r="r" b="b"/>
              <a:pathLst>
                <a:path w="2671" h="24796" extrusionOk="0">
                  <a:moveTo>
                    <a:pt x="375" y="1"/>
                  </a:moveTo>
                  <a:cubicBezTo>
                    <a:pt x="168" y="1"/>
                    <a:pt x="1" y="169"/>
                    <a:pt x="2" y="376"/>
                  </a:cubicBezTo>
                  <a:cubicBezTo>
                    <a:pt x="3" y="1161"/>
                    <a:pt x="211" y="1931"/>
                    <a:pt x="607" y="2609"/>
                  </a:cubicBezTo>
                  <a:lnTo>
                    <a:pt x="1407" y="3972"/>
                  </a:lnTo>
                  <a:lnTo>
                    <a:pt x="1407" y="24735"/>
                  </a:lnTo>
                  <a:cubicBezTo>
                    <a:pt x="1577" y="24605"/>
                    <a:pt x="1786" y="24535"/>
                    <a:pt x="1999" y="24535"/>
                  </a:cubicBezTo>
                  <a:cubicBezTo>
                    <a:pt x="2248" y="24535"/>
                    <a:pt x="2487" y="24628"/>
                    <a:pt x="2671" y="24795"/>
                  </a:cubicBezTo>
                  <a:lnTo>
                    <a:pt x="2671" y="3428"/>
                  </a:lnTo>
                  <a:lnTo>
                    <a:pt x="692" y="183"/>
                  </a:lnTo>
                  <a:cubicBezTo>
                    <a:pt x="627" y="70"/>
                    <a:pt x="507" y="1"/>
                    <a:pt x="377" y="1"/>
                  </a:cubicBezTo>
                  <a:cubicBezTo>
                    <a:pt x="377" y="1"/>
                    <a:pt x="376" y="1"/>
                    <a:pt x="3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12;p64">
              <a:extLst>
                <a:ext uri="{FF2B5EF4-FFF2-40B4-BE49-F238E27FC236}">
                  <a16:creationId xmlns:a16="http://schemas.microsoft.com/office/drawing/2014/main" id="{B8139CB7-7EBE-A640-8FBE-64380A2133E3}"/>
                </a:ext>
              </a:extLst>
            </p:cNvPr>
            <p:cNvSpPr/>
            <p:nvPr/>
          </p:nvSpPr>
          <p:spPr>
            <a:xfrm>
              <a:off x="13319650" y="345600"/>
              <a:ext cx="19850" cy="142875"/>
            </a:xfrm>
            <a:custGeom>
              <a:avLst/>
              <a:gdLst/>
              <a:ahLst/>
              <a:cxnLst/>
              <a:rect l="l" t="t" r="r" b="b"/>
              <a:pathLst>
                <a:path w="794" h="5715" extrusionOk="0">
                  <a:moveTo>
                    <a:pt x="0" y="0"/>
                  </a:moveTo>
                  <a:lnTo>
                    <a:pt x="0" y="5714"/>
                  </a:lnTo>
                  <a:lnTo>
                    <a:pt x="370" y="5714"/>
                  </a:lnTo>
                  <a:lnTo>
                    <a:pt x="370" y="3796"/>
                  </a:lnTo>
                  <a:cubicBezTo>
                    <a:pt x="370" y="3469"/>
                    <a:pt x="527" y="3163"/>
                    <a:pt x="794" y="2973"/>
                  </a:cubicBezTo>
                  <a:lnTo>
                    <a:pt x="7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13;p64">
              <a:extLst>
                <a:ext uri="{FF2B5EF4-FFF2-40B4-BE49-F238E27FC236}">
                  <a16:creationId xmlns:a16="http://schemas.microsoft.com/office/drawing/2014/main" id="{55E191B3-2561-914C-9E98-D6D3146F1049}"/>
                </a:ext>
              </a:extLst>
            </p:cNvPr>
            <p:cNvSpPr/>
            <p:nvPr/>
          </p:nvSpPr>
          <p:spPr>
            <a:xfrm>
              <a:off x="13319650" y="-55425"/>
              <a:ext cx="19850" cy="401050"/>
            </a:xfrm>
            <a:custGeom>
              <a:avLst/>
              <a:gdLst/>
              <a:ahLst/>
              <a:cxnLst/>
              <a:rect l="l" t="t" r="r" b="b"/>
              <a:pathLst>
                <a:path w="794" h="16042" extrusionOk="0">
                  <a:moveTo>
                    <a:pt x="794" y="0"/>
                  </a:moveTo>
                  <a:lnTo>
                    <a:pt x="0" y="1677"/>
                  </a:lnTo>
                  <a:lnTo>
                    <a:pt x="0" y="16041"/>
                  </a:lnTo>
                  <a:lnTo>
                    <a:pt x="794" y="16041"/>
                  </a:lnTo>
                  <a:lnTo>
                    <a:pt x="7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14;p64">
              <a:extLst>
                <a:ext uri="{FF2B5EF4-FFF2-40B4-BE49-F238E27FC236}">
                  <a16:creationId xmlns:a16="http://schemas.microsoft.com/office/drawing/2014/main" id="{A9815D44-A8CA-5F4A-B145-61F4E430B40E}"/>
                </a:ext>
              </a:extLst>
            </p:cNvPr>
            <p:cNvSpPr/>
            <p:nvPr/>
          </p:nvSpPr>
          <p:spPr>
            <a:xfrm>
              <a:off x="13267575" y="345600"/>
              <a:ext cx="86725" cy="577500"/>
            </a:xfrm>
            <a:custGeom>
              <a:avLst/>
              <a:gdLst/>
              <a:ahLst/>
              <a:cxnLst/>
              <a:rect l="l" t="t" r="r" b="b"/>
              <a:pathLst>
                <a:path w="3469" h="23100" extrusionOk="0">
                  <a:moveTo>
                    <a:pt x="1" y="0"/>
                  </a:moveTo>
                  <a:lnTo>
                    <a:pt x="1" y="23099"/>
                  </a:lnTo>
                  <a:lnTo>
                    <a:pt x="3469" y="23099"/>
                  </a:lnTo>
                  <a:cubicBezTo>
                    <a:pt x="2912" y="23099"/>
                    <a:pt x="2453" y="22639"/>
                    <a:pt x="2453" y="22076"/>
                  </a:cubicBezTo>
                  <a:lnTo>
                    <a:pt x="2453" y="5714"/>
                  </a:lnTo>
                  <a:lnTo>
                    <a:pt x="2083" y="5714"/>
                  </a:lnTo>
                  <a:lnTo>
                    <a:pt x="20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15;p64">
              <a:extLst>
                <a:ext uri="{FF2B5EF4-FFF2-40B4-BE49-F238E27FC236}">
                  <a16:creationId xmlns:a16="http://schemas.microsoft.com/office/drawing/2014/main" id="{9444661D-DE51-0243-8F99-4128852BE256}"/>
                </a:ext>
              </a:extLst>
            </p:cNvPr>
            <p:cNvSpPr/>
            <p:nvPr/>
          </p:nvSpPr>
          <p:spPr>
            <a:xfrm>
              <a:off x="13482575" y="280825"/>
              <a:ext cx="413550" cy="19025"/>
            </a:xfrm>
            <a:custGeom>
              <a:avLst/>
              <a:gdLst/>
              <a:ahLst/>
              <a:cxnLst/>
              <a:rect l="l" t="t" r="r" b="b"/>
              <a:pathLst>
                <a:path w="16542" h="761" extrusionOk="0">
                  <a:moveTo>
                    <a:pt x="381" y="1"/>
                  </a:moveTo>
                  <a:cubicBezTo>
                    <a:pt x="170" y="1"/>
                    <a:pt x="0" y="170"/>
                    <a:pt x="0" y="380"/>
                  </a:cubicBezTo>
                  <a:cubicBezTo>
                    <a:pt x="0" y="589"/>
                    <a:pt x="170" y="760"/>
                    <a:pt x="381" y="760"/>
                  </a:cubicBezTo>
                  <a:lnTo>
                    <a:pt x="16161" y="760"/>
                  </a:lnTo>
                  <a:cubicBezTo>
                    <a:pt x="16371" y="760"/>
                    <a:pt x="16540" y="589"/>
                    <a:pt x="16541" y="380"/>
                  </a:cubicBezTo>
                  <a:cubicBezTo>
                    <a:pt x="16540" y="170"/>
                    <a:pt x="16371" y="1"/>
                    <a:pt x="16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16;p64">
              <a:extLst>
                <a:ext uri="{FF2B5EF4-FFF2-40B4-BE49-F238E27FC236}">
                  <a16:creationId xmlns:a16="http://schemas.microsoft.com/office/drawing/2014/main" id="{4620E533-E241-4C4B-8D59-5C10574DF094}"/>
                </a:ext>
              </a:extLst>
            </p:cNvPr>
            <p:cNvSpPr/>
            <p:nvPr/>
          </p:nvSpPr>
          <p:spPr>
            <a:xfrm>
              <a:off x="13993125" y="996475"/>
              <a:ext cx="3800" cy="197950"/>
            </a:xfrm>
            <a:custGeom>
              <a:avLst/>
              <a:gdLst/>
              <a:ahLst/>
              <a:cxnLst/>
              <a:rect l="l" t="t" r="r" b="b"/>
              <a:pathLst>
                <a:path w="152" h="7918" extrusionOk="0">
                  <a:moveTo>
                    <a:pt x="0" y="1"/>
                  </a:moveTo>
                  <a:lnTo>
                    <a:pt x="0" y="7918"/>
                  </a:lnTo>
                  <a:lnTo>
                    <a:pt x="152" y="7918"/>
                  </a:lnTo>
                  <a:lnTo>
                    <a:pt x="1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17;p64">
              <a:extLst>
                <a:ext uri="{FF2B5EF4-FFF2-40B4-BE49-F238E27FC236}">
                  <a16:creationId xmlns:a16="http://schemas.microsoft.com/office/drawing/2014/main" id="{9D1F77E7-C80E-134D-983A-89FC32FDE6B7}"/>
                </a:ext>
              </a:extLst>
            </p:cNvPr>
            <p:cNvSpPr/>
            <p:nvPr/>
          </p:nvSpPr>
          <p:spPr>
            <a:xfrm>
              <a:off x="13501000" y="996475"/>
              <a:ext cx="3825" cy="197950"/>
            </a:xfrm>
            <a:custGeom>
              <a:avLst/>
              <a:gdLst/>
              <a:ahLst/>
              <a:cxnLst/>
              <a:rect l="l" t="t" r="r" b="b"/>
              <a:pathLst>
                <a:path w="153" h="7918" extrusionOk="0">
                  <a:moveTo>
                    <a:pt x="1" y="1"/>
                  </a:moveTo>
                  <a:lnTo>
                    <a:pt x="1" y="7918"/>
                  </a:lnTo>
                  <a:lnTo>
                    <a:pt x="152" y="7918"/>
                  </a:lnTo>
                  <a:lnTo>
                    <a:pt x="1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18;p64">
              <a:extLst>
                <a:ext uri="{FF2B5EF4-FFF2-40B4-BE49-F238E27FC236}">
                  <a16:creationId xmlns:a16="http://schemas.microsoft.com/office/drawing/2014/main" id="{E23C301E-622E-8040-8FE4-CCD7D89FC559}"/>
                </a:ext>
              </a:extLst>
            </p:cNvPr>
            <p:cNvSpPr/>
            <p:nvPr/>
          </p:nvSpPr>
          <p:spPr>
            <a:xfrm>
              <a:off x="13432825" y="983625"/>
              <a:ext cx="1034450" cy="70900"/>
            </a:xfrm>
            <a:custGeom>
              <a:avLst/>
              <a:gdLst/>
              <a:ahLst/>
              <a:cxnLst/>
              <a:rect l="l" t="t" r="r" b="b"/>
              <a:pathLst>
                <a:path w="41378" h="2836" extrusionOk="0">
                  <a:moveTo>
                    <a:pt x="41226" y="0"/>
                  </a:moveTo>
                  <a:lnTo>
                    <a:pt x="41226" y="2685"/>
                  </a:lnTo>
                  <a:lnTo>
                    <a:pt x="1" y="2685"/>
                  </a:lnTo>
                  <a:lnTo>
                    <a:pt x="1" y="2836"/>
                  </a:lnTo>
                  <a:lnTo>
                    <a:pt x="41377" y="2836"/>
                  </a:lnTo>
                  <a:lnTo>
                    <a:pt x="413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19;p64">
              <a:extLst>
                <a:ext uri="{FF2B5EF4-FFF2-40B4-BE49-F238E27FC236}">
                  <a16:creationId xmlns:a16="http://schemas.microsoft.com/office/drawing/2014/main" id="{0A10CFD8-23AB-6942-88DC-97415763DE64}"/>
                </a:ext>
              </a:extLst>
            </p:cNvPr>
            <p:cNvSpPr/>
            <p:nvPr/>
          </p:nvSpPr>
          <p:spPr>
            <a:xfrm>
              <a:off x="14122675" y="347400"/>
              <a:ext cx="3825" cy="595975"/>
            </a:xfrm>
            <a:custGeom>
              <a:avLst/>
              <a:gdLst/>
              <a:ahLst/>
              <a:cxnLst/>
              <a:rect l="l" t="t" r="r" b="b"/>
              <a:pathLst>
                <a:path w="153" h="23839" extrusionOk="0">
                  <a:moveTo>
                    <a:pt x="1" y="1"/>
                  </a:moveTo>
                  <a:lnTo>
                    <a:pt x="1" y="23839"/>
                  </a:lnTo>
                  <a:lnTo>
                    <a:pt x="152" y="23839"/>
                  </a:lnTo>
                  <a:lnTo>
                    <a:pt x="1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20;p64">
              <a:extLst>
                <a:ext uri="{FF2B5EF4-FFF2-40B4-BE49-F238E27FC236}">
                  <a16:creationId xmlns:a16="http://schemas.microsoft.com/office/drawing/2014/main" id="{39277275-E6FE-AC4C-AC5C-A2EE72A02CBF}"/>
                </a:ext>
              </a:extLst>
            </p:cNvPr>
            <p:cNvSpPr/>
            <p:nvPr/>
          </p:nvSpPr>
          <p:spPr>
            <a:xfrm>
              <a:off x="14639925" y="647425"/>
              <a:ext cx="12575" cy="254075"/>
            </a:xfrm>
            <a:custGeom>
              <a:avLst/>
              <a:gdLst/>
              <a:ahLst/>
              <a:cxnLst/>
              <a:rect l="l" t="t" r="r" b="b"/>
              <a:pathLst>
                <a:path w="503" h="10163" extrusionOk="0">
                  <a:moveTo>
                    <a:pt x="152" y="1"/>
                  </a:moveTo>
                  <a:lnTo>
                    <a:pt x="0" y="6"/>
                  </a:lnTo>
                  <a:lnTo>
                    <a:pt x="351" y="10163"/>
                  </a:lnTo>
                  <a:lnTo>
                    <a:pt x="503" y="10158"/>
                  </a:lnTo>
                  <a:lnTo>
                    <a:pt x="1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21;p64">
              <a:extLst>
                <a:ext uri="{FF2B5EF4-FFF2-40B4-BE49-F238E27FC236}">
                  <a16:creationId xmlns:a16="http://schemas.microsoft.com/office/drawing/2014/main" id="{76EB1B81-DA8A-F04F-A160-9E00E577CADD}"/>
                </a:ext>
              </a:extLst>
            </p:cNvPr>
            <p:cNvSpPr/>
            <p:nvPr/>
          </p:nvSpPr>
          <p:spPr>
            <a:xfrm>
              <a:off x="15056675" y="794300"/>
              <a:ext cx="84300" cy="27100"/>
            </a:xfrm>
            <a:custGeom>
              <a:avLst/>
              <a:gdLst/>
              <a:ahLst/>
              <a:cxnLst/>
              <a:rect l="l" t="t" r="r" b="b"/>
              <a:pathLst>
                <a:path w="3372" h="1084" extrusionOk="0">
                  <a:moveTo>
                    <a:pt x="43" y="0"/>
                  </a:moveTo>
                  <a:lnTo>
                    <a:pt x="1" y="145"/>
                  </a:lnTo>
                  <a:lnTo>
                    <a:pt x="3331" y="1084"/>
                  </a:lnTo>
                  <a:lnTo>
                    <a:pt x="3372" y="939"/>
                  </a:lnTo>
                  <a:lnTo>
                    <a:pt x="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22;p64">
              <a:extLst>
                <a:ext uri="{FF2B5EF4-FFF2-40B4-BE49-F238E27FC236}">
                  <a16:creationId xmlns:a16="http://schemas.microsoft.com/office/drawing/2014/main" id="{8BD336F6-F39B-1645-AD8C-BE4098E825F4}"/>
                </a:ext>
              </a:extLst>
            </p:cNvPr>
            <p:cNvSpPr/>
            <p:nvPr/>
          </p:nvSpPr>
          <p:spPr>
            <a:xfrm>
              <a:off x="14643950" y="709925"/>
              <a:ext cx="388800" cy="81350"/>
            </a:xfrm>
            <a:custGeom>
              <a:avLst/>
              <a:gdLst/>
              <a:ahLst/>
              <a:cxnLst/>
              <a:rect l="l" t="t" r="r" b="b"/>
              <a:pathLst>
                <a:path w="15552" h="3254" extrusionOk="0">
                  <a:moveTo>
                    <a:pt x="11" y="0"/>
                  </a:moveTo>
                  <a:lnTo>
                    <a:pt x="0" y="152"/>
                  </a:lnTo>
                  <a:cubicBezTo>
                    <a:pt x="5903" y="617"/>
                    <a:pt x="15416" y="3229"/>
                    <a:pt x="15512" y="3254"/>
                  </a:cubicBezTo>
                  <a:lnTo>
                    <a:pt x="15552" y="3107"/>
                  </a:lnTo>
                  <a:cubicBezTo>
                    <a:pt x="15456" y="3082"/>
                    <a:pt x="5929" y="465"/>
                    <a:pt x="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23;p64">
              <a:extLst>
                <a:ext uri="{FF2B5EF4-FFF2-40B4-BE49-F238E27FC236}">
                  <a16:creationId xmlns:a16="http://schemas.microsoft.com/office/drawing/2014/main" id="{E2AB0E56-E521-F94E-B190-14852D0DFD23}"/>
                </a:ext>
              </a:extLst>
            </p:cNvPr>
            <p:cNvSpPr/>
            <p:nvPr/>
          </p:nvSpPr>
          <p:spPr>
            <a:xfrm>
              <a:off x="14029675" y="319500"/>
              <a:ext cx="27575" cy="3800"/>
            </a:xfrm>
            <a:custGeom>
              <a:avLst/>
              <a:gdLst/>
              <a:ahLst/>
              <a:cxnLst/>
              <a:rect l="l" t="t" r="r" b="b"/>
              <a:pathLst>
                <a:path w="1103" h="152" extrusionOk="0">
                  <a:moveTo>
                    <a:pt x="1" y="0"/>
                  </a:moveTo>
                  <a:lnTo>
                    <a:pt x="1" y="152"/>
                  </a:lnTo>
                  <a:lnTo>
                    <a:pt x="1103" y="152"/>
                  </a:lnTo>
                  <a:lnTo>
                    <a:pt x="1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24;p64">
              <a:extLst>
                <a:ext uri="{FF2B5EF4-FFF2-40B4-BE49-F238E27FC236}">
                  <a16:creationId xmlns:a16="http://schemas.microsoft.com/office/drawing/2014/main" id="{C1777C2D-6241-2D40-9C28-A86D21027FE8}"/>
                </a:ext>
              </a:extLst>
            </p:cNvPr>
            <p:cNvSpPr/>
            <p:nvPr/>
          </p:nvSpPr>
          <p:spPr>
            <a:xfrm>
              <a:off x="13462050" y="319500"/>
              <a:ext cx="565825" cy="3800"/>
            </a:xfrm>
            <a:custGeom>
              <a:avLst/>
              <a:gdLst/>
              <a:ahLst/>
              <a:cxnLst/>
              <a:rect l="l" t="t" r="r" b="b"/>
              <a:pathLst>
                <a:path w="22633" h="152" extrusionOk="0">
                  <a:moveTo>
                    <a:pt x="0" y="0"/>
                  </a:moveTo>
                  <a:lnTo>
                    <a:pt x="0" y="152"/>
                  </a:lnTo>
                  <a:lnTo>
                    <a:pt x="22632" y="152"/>
                  </a:lnTo>
                  <a:lnTo>
                    <a:pt x="22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25;p64">
              <a:extLst>
                <a:ext uri="{FF2B5EF4-FFF2-40B4-BE49-F238E27FC236}">
                  <a16:creationId xmlns:a16="http://schemas.microsoft.com/office/drawing/2014/main" id="{5469FA35-BD90-0F49-96AA-D7A724B647A6}"/>
                </a:ext>
              </a:extLst>
            </p:cNvPr>
            <p:cNvSpPr/>
            <p:nvPr/>
          </p:nvSpPr>
          <p:spPr>
            <a:xfrm>
              <a:off x="13417375" y="-121625"/>
              <a:ext cx="87425" cy="1065250"/>
            </a:xfrm>
            <a:custGeom>
              <a:avLst/>
              <a:gdLst/>
              <a:ahLst/>
              <a:cxnLst/>
              <a:rect l="l" t="t" r="r" b="b"/>
              <a:pathLst>
                <a:path w="3497" h="42610" extrusionOk="0">
                  <a:moveTo>
                    <a:pt x="3347" y="0"/>
                  </a:moveTo>
                  <a:cubicBezTo>
                    <a:pt x="0" y="27823"/>
                    <a:pt x="1832" y="42465"/>
                    <a:pt x="1852" y="42609"/>
                  </a:cubicBezTo>
                  <a:lnTo>
                    <a:pt x="2002" y="42590"/>
                  </a:lnTo>
                  <a:cubicBezTo>
                    <a:pt x="1982" y="42446"/>
                    <a:pt x="153" y="27819"/>
                    <a:pt x="3496" y="18"/>
                  </a:cubicBezTo>
                  <a:lnTo>
                    <a:pt x="33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26;p64">
              <a:extLst>
                <a:ext uri="{FF2B5EF4-FFF2-40B4-BE49-F238E27FC236}">
                  <a16:creationId xmlns:a16="http://schemas.microsoft.com/office/drawing/2014/main" id="{77060AAC-A011-EE49-AE7E-6DDA763B8CE9}"/>
                </a:ext>
              </a:extLst>
            </p:cNvPr>
            <p:cNvSpPr/>
            <p:nvPr/>
          </p:nvSpPr>
          <p:spPr>
            <a:xfrm>
              <a:off x="13544450" y="363550"/>
              <a:ext cx="230175" cy="332650"/>
            </a:xfrm>
            <a:custGeom>
              <a:avLst/>
              <a:gdLst/>
              <a:ahLst/>
              <a:cxnLst/>
              <a:rect l="l" t="t" r="r" b="b"/>
              <a:pathLst>
                <a:path w="9207" h="13306" extrusionOk="0">
                  <a:moveTo>
                    <a:pt x="7733" y="152"/>
                  </a:moveTo>
                  <a:cubicBezTo>
                    <a:pt x="8462" y="152"/>
                    <a:pt x="9054" y="744"/>
                    <a:pt x="9056" y="1474"/>
                  </a:cubicBezTo>
                  <a:lnTo>
                    <a:pt x="9056" y="11832"/>
                  </a:lnTo>
                  <a:cubicBezTo>
                    <a:pt x="9054" y="12561"/>
                    <a:pt x="8462" y="13153"/>
                    <a:pt x="7733" y="13154"/>
                  </a:cubicBezTo>
                  <a:lnTo>
                    <a:pt x="1474" y="13154"/>
                  </a:lnTo>
                  <a:cubicBezTo>
                    <a:pt x="744" y="13153"/>
                    <a:pt x="153" y="12561"/>
                    <a:pt x="152" y="11832"/>
                  </a:cubicBezTo>
                  <a:lnTo>
                    <a:pt x="152" y="1474"/>
                  </a:lnTo>
                  <a:cubicBezTo>
                    <a:pt x="153" y="744"/>
                    <a:pt x="744" y="153"/>
                    <a:pt x="1474" y="152"/>
                  </a:cubicBezTo>
                  <a:close/>
                  <a:moveTo>
                    <a:pt x="1474" y="0"/>
                  </a:moveTo>
                  <a:cubicBezTo>
                    <a:pt x="660" y="0"/>
                    <a:pt x="1" y="660"/>
                    <a:pt x="1" y="1474"/>
                  </a:cubicBezTo>
                  <a:lnTo>
                    <a:pt x="1" y="11832"/>
                  </a:lnTo>
                  <a:cubicBezTo>
                    <a:pt x="1" y="12644"/>
                    <a:pt x="660" y="13304"/>
                    <a:pt x="1474" y="13306"/>
                  </a:cubicBezTo>
                  <a:lnTo>
                    <a:pt x="7733" y="13306"/>
                  </a:lnTo>
                  <a:cubicBezTo>
                    <a:pt x="8547" y="13304"/>
                    <a:pt x="9206" y="12644"/>
                    <a:pt x="9207" y="11831"/>
                  </a:cubicBezTo>
                  <a:lnTo>
                    <a:pt x="9207" y="1474"/>
                  </a:lnTo>
                  <a:cubicBezTo>
                    <a:pt x="9206" y="660"/>
                    <a:pt x="8546" y="0"/>
                    <a:pt x="7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27;p64">
              <a:extLst>
                <a:ext uri="{FF2B5EF4-FFF2-40B4-BE49-F238E27FC236}">
                  <a16:creationId xmlns:a16="http://schemas.microsoft.com/office/drawing/2014/main" id="{3817A03D-D754-3A43-A9D9-60BA382109B3}"/>
                </a:ext>
              </a:extLst>
            </p:cNvPr>
            <p:cNvSpPr/>
            <p:nvPr/>
          </p:nvSpPr>
          <p:spPr>
            <a:xfrm>
              <a:off x="13499125" y="754500"/>
              <a:ext cx="318950" cy="165200"/>
            </a:xfrm>
            <a:custGeom>
              <a:avLst/>
              <a:gdLst/>
              <a:ahLst/>
              <a:cxnLst/>
              <a:rect l="l" t="t" r="r" b="b"/>
              <a:pathLst>
                <a:path w="12758" h="6608" extrusionOk="0">
                  <a:moveTo>
                    <a:pt x="11588" y="152"/>
                  </a:moveTo>
                  <a:cubicBezTo>
                    <a:pt x="12150" y="152"/>
                    <a:pt x="12605" y="608"/>
                    <a:pt x="12606" y="1169"/>
                  </a:cubicBezTo>
                  <a:lnTo>
                    <a:pt x="12606" y="5438"/>
                  </a:lnTo>
                  <a:cubicBezTo>
                    <a:pt x="12606" y="6000"/>
                    <a:pt x="12150" y="6455"/>
                    <a:pt x="11588" y="6456"/>
                  </a:cubicBezTo>
                  <a:lnTo>
                    <a:pt x="1169" y="6456"/>
                  </a:lnTo>
                  <a:cubicBezTo>
                    <a:pt x="607" y="6455"/>
                    <a:pt x="152" y="6000"/>
                    <a:pt x="151" y="5438"/>
                  </a:cubicBezTo>
                  <a:lnTo>
                    <a:pt x="151" y="1169"/>
                  </a:lnTo>
                  <a:cubicBezTo>
                    <a:pt x="152" y="608"/>
                    <a:pt x="607" y="152"/>
                    <a:pt x="1169" y="152"/>
                  </a:cubicBezTo>
                  <a:close/>
                  <a:moveTo>
                    <a:pt x="1169" y="1"/>
                  </a:moveTo>
                  <a:cubicBezTo>
                    <a:pt x="524" y="1"/>
                    <a:pt x="1" y="524"/>
                    <a:pt x="1" y="1169"/>
                  </a:cubicBezTo>
                  <a:lnTo>
                    <a:pt x="1" y="5438"/>
                  </a:lnTo>
                  <a:cubicBezTo>
                    <a:pt x="1" y="6083"/>
                    <a:pt x="524" y="6606"/>
                    <a:pt x="1169" y="6608"/>
                  </a:cubicBezTo>
                  <a:lnTo>
                    <a:pt x="11588" y="6608"/>
                  </a:lnTo>
                  <a:cubicBezTo>
                    <a:pt x="12233" y="6606"/>
                    <a:pt x="12756" y="6083"/>
                    <a:pt x="12758" y="5438"/>
                  </a:cubicBezTo>
                  <a:lnTo>
                    <a:pt x="12758" y="1169"/>
                  </a:lnTo>
                  <a:cubicBezTo>
                    <a:pt x="12756" y="524"/>
                    <a:pt x="12233" y="1"/>
                    <a:pt x="115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28;p64">
              <a:extLst>
                <a:ext uri="{FF2B5EF4-FFF2-40B4-BE49-F238E27FC236}">
                  <a16:creationId xmlns:a16="http://schemas.microsoft.com/office/drawing/2014/main" id="{DCB754C7-A93F-E04C-A2D6-24C17B6EAC92}"/>
                </a:ext>
              </a:extLst>
            </p:cNvPr>
            <p:cNvSpPr/>
            <p:nvPr/>
          </p:nvSpPr>
          <p:spPr>
            <a:xfrm>
              <a:off x="14064775" y="400075"/>
              <a:ext cx="32650" cy="474525"/>
            </a:xfrm>
            <a:custGeom>
              <a:avLst/>
              <a:gdLst/>
              <a:ahLst/>
              <a:cxnLst/>
              <a:rect l="l" t="t" r="r" b="b"/>
              <a:pathLst>
                <a:path w="1306" h="18981" extrusionOk="0">
                  <a:moveTo>
                    <a:pt x="653" y="1"/>
                  </a:moveTo>
                  <a:cubicBezTo>
                    <a:pt x="293" y="2"/>
                    <a:pt x="2" y="294"/>
                    <a:pt x="0" y="653"/>
                  </a:cubicBezTo>
                  <a:lnTo>
                    <a:pt x="0" y="18328"/>
                  </a:lnTo>
                  <a:cubicBezTo>
                    <a:pt x="2" y="18687"/>
                    <a:pt x="293" y="18979"/>
                    <a:pt x="653" y="18980"/>
                  </a:cubicBezTo>
                  <a:cubicBezTo>
                    <a:pt x="1013" y="18979"/>
                    <a:pt x="1305" y="18687"/>
                    <a:pt x="1306" y="18328"/>
                  </a:cubicBezTo>
                  <a:lnTo>
                    <a:pt x="1306" y="653"/>
                  </a:lnTo>
                  <a:cubicBezTo>
                    <a:pt x="1305" y="294"/>
                    <a:pt x="1013" y="2"/>
                    <a:pt x="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29;p64">
              <a:extLst>
                <a:ext uri="{FF2B5EF4-FFF2-40B4-BE49-F238E27FC236}">
                  <a16:creationId xmlns:a16="http://schemas.microsoft.com/office/drawing/2014/main" id="{FBFF9E26-3FA2-D446-B376-516124DF70F8}"/>
                </a:ext>
              </a:extLst>
            </p:cNvPr>
            <p:cNvSpPr/>
            <p:nvPr/>
          </p:nvSpPr>
          <p:spPr>
            <a:xfrm>
              <a:off x="14242950" y="290350"/>
              <a:ext cx="230125" cy="16450"/>
            </a:xfrm>
            <a:custGeom>
              <a:avLst/>
              <a:gdLst/>
              <a:ahLst/>
              <a:cxnLst/>
              <a:rect l="l" t="t" r="r" b="b"/>
              <a:pathLst>
                <a:path w="9205" h="658" extrusionOk="0">
                  <a:moveTo>
                    <a:pt x="330" y="0"/>
                  </a:moveTo>
                  <a:cubicBezTo>
                    <a:pt x="148" y="0"/>
                    <a:pt x="1" y="148"/>
                    <a:pt x="1" y="328"/>
                  </a:cubicBezTo>
                  <a:cubicBezTo>
                    <a:pt x="1" y="510"/>
                    <a:pt x="148" y="658"/>
                    <a:pt x="330" y="658"/>
                  </a:cubicBezTo>
                  <a:lnTo>
                    <a:pt x="8877" y="658"/>
                  </a:lnTo>
                  <a:cubicBezTo>
                    <a:pt x="9058" y="658"/>
                    <a:pt x="9205" y="510"/>
                    <a:pt x="9205" y="328"/>
                  </a:cubicBezTo>
                  <a:cubicBezTo>
                    <a:pt x="9205" y="148"/>
                    <a:pt x="9058" y="0"/>
                    <a:pt x="88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30;p64">
              <a:extLst>
                <a:ext uri="{FF2B5EF4-FFF2-40B4-BE49-F238E27FC236}">
                  <a16:creationId xmlns:a16="http://schemas.microsoft.com/office/drawing/2014/main" id="{0B06B127-F591-4C4E-9D71-A450756FF3B4}"/>
                </a:ext>
              </a:extLst>
            </p:cNvPr>
            <p:cNvSpPr/>
            <p:nvPr/>
          </p:nvSpPr>
          <p:spPr>
            <a:xfrm>
              <a:off x="9490250" y="1123050"/>
              <a:ext cx="1715950" cy="173750"/>
            </a:xfrm>
            <a:custGeom>
              <a:avLst/>
              <a:gdLst/>
              <a:ahLst/>
              <a:cxnLst/>
              <a:rect l="l" t="t" r="r" b="b"/>
              <a:pathLst>
                <a:path w="68638" h="6950" extrusionOk="0">
                  <a:moveTo>
                    <a:pt x="0" y="0"/>
                  </a:moveTo>
                  <a:lnTo>
                    <a:pt x="0" y="6950"/>
                  </a:lnTo>
                  <a:lnTo>
                    <a:pt x="68638" y="6950"/>
                  </a:lnTo>
                  <a:lnTo>
                    <a:pt x="68638" y="0"/>
                  </a:lnTo>
                  <a:lnTo>
                    <a:pt x="63014" y="0"/>
                  </a:lnTo>
                  <a:cubicBezTo>
                    <a:pt x="62804" y="367"/>
                    <a:pt x="62544" y="705"/>
                    <a:pt x="62245" y="1005"/>
                  </a:cubicBezTo>
                  <a:cubicBezTo>
                    <a:pt x="61361" y="1883"/>
                    <a:pt x="60151" y="2428"/>
                    <a:pt x="58808" y="2428"/>
                  </a:cubicBezTo>
                  <a:lnTo>
                    <a:pt x="19401" y="2428"/>
                  </a:lnTo>
                  <a:cubicBezTo>
                    <a:pt x="19399" y="2428"/>
                    <a:pt x="19397" y="2428"/>
                    <a:pt x="19395" y="2428"/>
                  </a:cubicBezTo>
                  <a:cubicBezTo>
                    <a:pt x="17662" y="2428"/>
                    <a:pt x="16063" y="1502"/>
                    <a:pt x="15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31;p64">
              <a:extLst>
                <a:ext uri="{FF2B5EF4-FFF2-40B4-BE49-F238E27FC236}">
                  <a16:creationId xmlns:a16="http://schemas.microsoft.com/office/drawing/2014/main" id="{B9349012-9EEB-4848-ABA5-9B430DC55810}"/>
                </a:ext>
              </a:extLst>
            </p:cNvPr>
            <p:cNvSpPr/>
            <p:nvPr/>
          </p:nvSpPr>
          <p:spPr>
            <a:xfrm>
              <a:off x="12988075" y="985275"/>
              <a:ext cx="599900" cy="379850"/>
            </a:xfrm>
            <a:custGeom>
              <a:avLst/>
              <a:gdLst/>
              <a:ahLst/>
              <a:cxnLst/>
              <a:rect l="l" t="t" r="r" b="b"/>
              <a:pathLst>
                <a:path w="23996" h="15194" extrusionOk="0">
                  <a:moveTo>
                    <a:pt x="8601" y="1"/>
                  </a:moveTo>
                  <a:lnTo>
                    <a:pt x="8601" y="3270"/>
                  </a:lnTo>
                  <a:lnTo>
                    <a:pt x="0" y="3270"/>
                  </a:lnTo>
                  <a:lnTo>
                    <a:pt x="0" y="15194"/>
                  </a:lnTo>
                  <a:lnTo>
                    <a:pt x="23996" y="15194"/>
                  </a:lnTo>
                  <a:lnTo>
                    <a:pt x="23996" y="11060"/>
                  </a:lnTo>
                  <a:lnTo>
                    <a:pt x="17791" y="11060"/>
                  </a:lnTo>
                  <a:lnTo>
                    <a:pt x="17791" y="9262"/>
                  </a:lnTo>
                  <a:cubicBezTo>
                    <a:pt x="13282" y="9262"/>
                    <a:pt x="13342" y="6816"/>
                    <a:pt x="13342" y="6816"/>
                  </a:cubicBezTo>
                  <a:lnTo>
                    <a:pt x="13342" y="3796"/>
                  </a:lnTo>
                  <a:lnTo>
                    <a:pt x="10200" y="3796"/>
                  </a:lnTo>
                  <a:lnTo>
                    <a:pt x="102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32;p64">
              <a:extLst>
                <a:ext uri="{FF2B5EF4-FFF2-40B4-BE49-F238E27FC236}">
                  <a16:creationId xmlns:a16="http://schemas.microsoft.com/office/drawing/2014/main" id="{4B26076C-D867-F246-8CD8-127F04269E91}"/>
                </a:ext>
              </a:extLst>
            </p:cNvPr>
            <p:cNvSpPr/>
            <p:nvPr/>
          </p:nvSpPr>
          <p:spPr>
            <a:xfrm>
              <a:off x="9341200" y="-750475"/>
              <a:ext cx="3861925" cy="146650"/>
            </a:xfrm>
            <a:custGeom>
              <a:avLst/>
              <a:gdLst/>
              <a:ahLst/>
              <a:cxnLst/>
              <a:rect l="l" t="t" r="r" b="b"/>
              <a:pathLst>
                <a:path w="154477" h="5866" extrusionOk="0">
                  <a:moveTo>
                    <a:pt x="80265" y="0"/>
                  </a:moveTo>
                  <a:cubicBezTo>
                    <a:pt x="13251" y="0"/>
                    <a:pt x="0" y="5866"/>
                    <a:pt x="0" y="5866"/>
                  </a:cubicBezTo>
                  <a:lnTo>
                    <a:pt x="154476" y="5866"/>
                  </a:lnTo>
                  <a:cubicBezTo>
                    <a:pt x="154476" y="5866"/>
                    <a:pt x="147274" y="0"/>
                    <a:pt x="80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33;p64">
              <a:extLst>
                <a:ext uri="{FF2B5EF4-FFF2-40B4-BE49-F238E27FC236}">
                  <a16:creationId xmlns:a16="http://schemas.microsoft.com/office/drawing/2014/main" id="{2DEC2FF8-5F4D-5740-A2CA-4C5F9A4F3090}"/>
                </a:ext>
              </a:extLst>
            </p:cNvPr>
            <p:cNvSpPr/>
            <p:nvPr/>
          </p:nvSpPr>
          <p:spPr>
            <a:xfrm>
              <a:off x="9429100" y="-103575"/>
              <a:ext cx="3686125" cy="85100"/>
            </a:xfrm>
            <a:custGeom>
              <a:avLst/>
              <a:gdLst/>
              <a:ahLst/>
              <a:cxnLst/>
              <a:rect l="l" t="t" r="r" b="b"/>
              <a:pathLst>
                <a:path w="147445" h="3404" extrusionOk="0">
                  <a:moveTo>
                    <a:pt x="0" y="1"/>
                  </a:moveTo>
                  <a:lnTo>
                    <a:pt x="0" y="3404"/>
                  </a:lnTo>
                  <a:lnTo>
                    <a:pt x="147444" y="3404"/>
                  </a:lnTo>
                  <a:lnTo>
                    <a:pt x="147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34;p64">
              <a:extLst>
                <a:ext uri="{FF2B5EF4-FFF2-40B4-BE49-F238E27FC236}">
                  <a16:creationId xmlns:a16="http://schemas.microsoft.com/office/drawing/2014/main" id="{308729BE-9680-B84D-A13E-AB1C8D66E804}"/>
                </a:ext>
              </a:extLst>
            </p:cNvPr>
            <p:cNvSpPr/>
            <p:nvPr/>
          </p:nvSpPr>
          <p:spPr>
            <a:xfrm>
              <a:off x="9429100" y="-203425"/>
              <a:ext cx="3686125" cy="99875"/>
            </a:xfrm>
            <a:custGeom>
              <a:avLst/>
              <a:gdLst/>
              <a:ahLst/>
              <a:cxnLst/>
              <a:rect l="l" t="t" r="r" b="b"/>
              <a:pathLst>
                <a:path w="147445" h="3995" extrusionOk="0">
                  <a:moveTo>
                    <a:pt x="0" y="0"/>
                  </a:moveTo>
                  <a:lnTo>
                    <a:pt x="0" y="3995"/>
                  </a:lnTo>
                  <a:lnTo>
                    <a:pt x="147444" y="3995"/>
                  </a:lnTo>
                  <a:lnTo>
                    <a:pt x="1474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35;p64">
              <a:extLst>
                <a:ext uri="{FF2B5EF4-FFF2-40B4-BE49-F238E27FC236}">
                  <a16:creationId xmlns:a16="http://schemas.microsoft.com/office/drawing/2014/main" id="{34B9B9F2-EB38-8F4F-83ED-2C59088C5FCA}"/>
                </a:ext>
              </a:extLst>
            </p:cNvPr>
            <p:cNvSpPr/>
            <p:nvPr/>
          </p:nvSpPr>
          <p:spPr>
            <a:xfrm>
              <a:off x="9429100" y="-303150"/>
              <a:ext cx="3686125" cy="99750"/>
            </a:xfrm>
            <a:custGeom>
              <a:avLst/>
              <a:gdLst/>
              <a:ahLst/>
              <a:cxnLst/>
              <a:rect l="l" t="t" r="r" b="b"/>
              <a:pathLst>
                <a:path w="147445" h="3990" extrusionOk="0">
                  <a:moveTo>
                    <a:pt x="0" y="0"/>
                  </a:moveTo>
                  <a:lnTo>
                    <a:pt x="0" y="3989"/>
                  </a:lnTo>
                  <a:lnTo>
                    <a:pt x="147444" y="3989"/>
                  </a:lnTo>
                  <a:lnTo>
                    <a:pt x="14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36;p64">
              <a:extLst>
                <a:ext uri="{FF2B5EF4-FFF2-40B4-BE49-F238E27FC236}">
                  <a16:creationId xmlns:a16="http://schemas.microsoft.com/office/drawing/2014/main" id="{4D319661-1EA0-3644-A733-D3E3F6F61A38}"/>
                </a:ext>
              </a:extLst>
            </p:cNvPr>
            <p:cNvSpPr/>
            <p:nvPr/>
          </p:nvSpPr>
          <p:spPr>
            <a:xfrm>
              <a:off x="9429100" y="-403025"/>
              <a:ext cx="3686125" cy="99900"/>
            </a:xfrm>
            <a:custGeom>
              <a:avLst/>
              <a:gdLst/>
              <a:ahLst/>
              <a:cxnLst/>
              <a:rect l="l" t="t" r="r" b="b"/>
              <a:pathLst>
                <a:path w="147445" h="3996" extrusionOk="0">
                  <a:moveTo>
                    <a:pt x="0" y="1"/>
                  </a:moveTo>
                  <a:lnTo>
                    <a:pt x="0" y="3995"/>
                  </a:lnTo>
                  <a:lnTo>
                    <a:pt x="147444" y="3995"/>
                  </a:lnTo>
                  <a:lnTo>
                    <a:pt x="1474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37;p64">
              <a:extLst>
                <a:ext uri="{FF2B5EF4-FFF2-40B4-BE49-F238E27FC236}">
                  <a16:creationId xmlns:a16="http://schemas.microsoft.com/office/drawing/2014/main" id="{CABB0BFF-3092-A346-A55E-E61BCC5C2554}"/>
                </a:ext>
              </a:extLst>
            </p:cNvPr>
            <p:cNvSpPr/>
            <p:nvPr/>
          </p:nvSpPr>
          <p:spPr>
            <a:xfrm>
              <a:off x="9429100" y="-492925"/>
              <a:ext cx="3686125" cy="89925"/>
            </a:xfrm>
            <a:custGeom>
              <a:avLst/>
              <a:gdLst/>
              <a:ahLst/>
              <a:cxnLst/>
              <a:rect l="l" t="t" r="r" b="b"/>
              <a:pathLst>
                <a:path w="147445" h="3597" extrusionOk="0">
                  <a:moveTo>
                    <a:pt x="0" y="0"/>
                  </a:moveTo>
                  <a:lnTo>
                    <a:pt x="0" y="3597"/>
                  </a:lnTo>
                  <a:lnTo>
                    <a:pt x="147444" y="3597"/>
                  </a:lnTo>
                  <a:lnTo>
                    <a:pt x="14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38;p64">
              <a:extLst>
                <a:ext uri="{FF2B5EF4-FFF2-40B4-BE49-F238E27FC236}">
                  <a16:creationId xmlns:a16="http://schemas.microsoft.com/office/drawing/2014/main" id="{DAA9796C-0CF2-6549-AC2F-73A71E8238D4}"/>
                </a:ext>
              </a:extLst>
            </p:cNvPr>
            <p:cNvSpPr/>
            <p:nvPr/>
          </p:nvSpPr>
          <p:spPr>
            <a:xfrm>
              <a:off x="11685575" y="1012800"/>
              <a:ext cx="1131825" cy="49375"/>
            </a:xfrm>
            <a:custGeom>
              <a:avLst/>
              <a:gdLst/>
              <a:ahLst/>
              <a:cxnLst/>
              <a:rect l="l" t="t" r="r" b="b"/>
              <a:pathLst>
                <a:path w="45273" h="1975" extrusionOk="0">
                  <a:moveTo>
                    <a:pt x="0" y="0"/>
                  </a:moveTo>
                  <a:lnTo>
                    <a:pt x="0" y="1974"/>
                  </a:lnTo>
                  <a:lnTo>
                    <a:pt x="45272" y="1974"/>
                  </a:lnTo>
                  <a:lnTo>
                    <a:pt x="45272" y="0"/>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39;p64">
              <a:extLst>
                <a:ext uri="{FF2B5EF4-FFF2-40B4-BE49-F238E27FC236}">
                  <a16:creationId xmlns:a16="http://schemas.microsoft.com/office/drawing/2014/main" id="{7EB5B5D4-090E-764C-84CD-81E18552F024}"/>
                </a:ext>
              </a:extLst>
            </p:cNvPr>
            <p:cNvSpPr/>
            <p:nvPr/>
          </p:nvSpPr>
          <p:spPr>
            <a:xfrm>
              <a:off x="12576775" y="1102100"/>
              <a:ext cx="155575" cy="49350"/>
            </a:xfrm>
            <a:custGeom>
              <a:avLst/>
              <a:gdLst/>
              <a:ahLst/>
              <a:cxnLst/>
              <a:rect l="l" t="t" r="r" b="b"/>
              <a:pathLst>
                <a:path w="6223" h="1974" extrusionOk="0">
                  <a:moveTo>
                    <a:pt x="0" y="0"/>
                  </a:moveTo>
                  <a:lnTo>
                    <a:pt x="0" y="1973"/>
                  </a:lnTo>
                  <a:lnTo>
                    <a:pt x="6223" y="1973"/>
                  </a:lnTo>
                  <a:lnTo>
                    <a:pt x="6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40;p64">
              <a:extLst>
                <a:ext uri="{FF2B5EF4-FFF2-40B4-BE49-F238E27FC236}">
                  <a16:creationId xmlns:a16="http://schemas.microsoft.com/office/drawing/2014/main" id="{E562369B-C731-9C40-9C1A-935F51AB7D17}"/>
                </a:ext>
              </a:extLst>
            </p:cNvPr>
            <p:cNvSpPr/>
            <p:nvPr/>
          </p:nvSpPr>
          <p:spPr>
            <a:xfrm>
              <a:off x="12576775" y="1067025"/>
              <a:ext cx="287075" cy="120450"/>
            </a:xfrm>
            <a:custGeom>
              <a:avLst/>
              <a:gdLst/>
              <a:ahLst/>
              <a:cxnLst/>
              <a:rect l="l" t="t" r="r" b="b"/>
              <a:pathLst>
                <a:path w="11483" h="4818" extrusionOk="0">
                  <a:moveTo>
                    <a:pt x="0" y="0"/>
                  </a:moveTo>
                  <a:lnTo>
                    <a:pt x="0" y="1403"/>
                  </a:lnTo>
                  <a:lnTo>
                    <a:pt x="6223" y="1403"/>
                  </a:lnTo>
                  <a:lnTo>
                    <a:pt x="6223" y="3376"/>
                  </a:lnTo>
                  <a:lnTo>
                    <a:pt x="0" y="3376"/>
                  </a:lnTo>
                  <a:lnTo>
                    <a:pt x="0" y="4817"/>
                  </a:lnTo>
                  <a:lnTo>
                    <a:pt x="6622" y="4817"/>
                  </a:lnTo>
                  <a:cubicBezTo>
                    <a:pt x="7966" y="4817"/>
                    <a:pt x="9176" y="4272"/>
                    <a:pt x="10060" y="3395"/>
                  </a:cubicBezTo>
                  <a:cubicBezTo>
                    <a:pt x="10959" y="2492"/>
                    <a:pt x="11470" y="1274"/>
                    <a:pt x="114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41;p64">
              <a:extLst>
                <a:ext uri="{FF2B5EF4-FFF2-40B4-BE49-F238E27FC236}">
                  <a16:creationId xmlns:a16="http://schemas.microsoft.com/office/drawing/2014/main" id="{1B610213-10B9-3F4A-963F-AE08A03D6964}"/>
                </a:ext>
              </a:extLst>
            </p:cNvPr>
            <p:cNvSpPr/>
            <p:nvPr/>
          </p:nvSpPr>
          <p:spPr>
            <a:xfrm>
              <a:off x="12475975" y="1151425"/>
              <a:ext cx="100800" cy="36050"/>
            </a:xfrm>
            <a:custGeom>
              <a:avLst/>
              <a:gdLst/>
              <a:ahLst/>
              <a:cxnLst/>
              <a:rect l="l" t="t" r="r" b="b"/>
              <a:pathLst>
                <a:path w="4032" h="1442" extrusionOk="0">
                  <a:moveTo>
                    <a:pt x="1" y="0"/>
                  </a:moveTo>
                  <a:lnTo>
                    <a:pt x="1" y="1441"/>
                  </a:lnTo>
                  <a:lnTo>
                    <a:pt x="4032" y="1441"/>
                  </a:lnTo>
                  <a:lnTo>
                    <a:pt x="40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42;p64">
              <a:extLst>
                <a:ext uri="{FF2B5EF4-FFF2-40B4-BE49-F238E27FC236}">
                  <a16:creationId xmlns:a16="http://schemas.microsoft.com/office/drawing/2014/main" id="{1403D1D7-6555-D942-86C1-83AEFA1F5482}"/>
                </a:ext>
              </a:extLst>
            </p:cNvPr>
            <p:cNvSpPr/>
            <p:nvPr/>
          </p:nvSpPr>
          <p:spPr>
            <a:xfrm>
              <a:off x="12475975" y="1102100"/>
              <a:ext cx="100800" cy="49350"/>
            </a:xfrm>
            <a:custGeom>
              <a:avLst/>
              <a:gdLst/>
              <a:ahLst/>
              <a:cxnLst/>
              <a:rect l="l" t="t" r="r" b="b"/>
              <a:pathLst>
                <a:path w="4032" h="1974" extrusionOk="0">
                  <a:moveTo>
                    <a:pt x="1" y="0"/>
                  </a:moveTo>
                  <a:lnTo>
                    <a:pt x="1" y="1973"/>
                  </a:lnTo>
                  <a:lnTo>
                    <a:pt x="4032" y="1973"/>
                  </a:lnTo>
                  <a:lnTo>
                    <a:pt x="40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43;p64">
              <a:extLst>
                <a:ext uri="{FF2B5EF4-FFF2-40B4-BE49-F238E27FC236}">
                  <a16:creationId xmlns:a16="http://schemas.microsoft.com/office/drawing/2014/main" id="{24D19938-2FE8-2C48-910C-DC2AF11062AC}"/>
                </a:ext>
              </a:extLst>
            </p:cNvPr>
            <p:cNvSpPr/>
            <p:nvPr/>
          </p:nvSpPr>
          <p:spPr>
            <a:xfrm>
              <a:off x="12475975" y="1066975"/>
              <a:ext cx="100800" cy="35150"/>
            </a:xfrm>
            <a:custGeom>
              <a:avLst/>
              <a:gdLst/>
              <a:ahLst/>
              <a:cxnLst/>
              <a:rect l="l" t="t" r="r" b="b"/>
              <a:pathLst>
                <a:path w="4032" h="1406" extrusionOk="0">
                  <a:moveTo>
                    <a:pt x="1" y="1"/>
                  </a:moveTo>
                  <a:lnTo>
                    <a:pt x="1" y="1405"/>
                  </a:lnTo>
                  <a:lnTo>
                    <a:pt x="4032" y="1405"/>
                  </a:lnTo>
                  <a:lnTo>
                    <a:pt x="40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344;p64">
              <a:extLst>
                <a:ext uri="{FF2B5EF4-FFF2-40B4-BE49-F238E27FC236}">
                  <a16:creationId xmlns:a16="http://schemas.microsoft.com/office/drawing/2014/main" id="{F946329D-0C9C-1C4B-BBBA-304C93C6CB07}"/>
                </a:ext>
              </a:extLst>
            </p:cNvPr>
            <p:cNvSpPr/>
            <p:nvPr/>
          </p:nvSpPr>
          <p:spPr>
            <a:xfrm>
              <a:off x="12015925" y="1151425"/>
              <a:ext cx="460075" cy="36050"/>
            </a:xfrm>
            <a:custGeom>
              <a:avLst/>
              <a:gdLst/>
              <a:ahLst/>
              <a:cxnLst/>
              <a:rect l="l" t="t" r="r" b="b"/>
              <a:pathLst>
                <a:path w="18403" h="1442" extrusionOk="0">
                  <a:moveTo>
                    <a:pt x="1" y="0"/>
                  </a:moveTo>
                  <a:lnTo>
                    <a:pt x="1" y="1441"/>
                  </a:lnTo>
                  <a:lnTo>
                    <a:pt x="18403" y="1441"/>
                  </a:lnTo>
                  <a:lnTo>
                    <a:pt x="184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345;p64">
              <a:extLst>
                <a:ext uri="{FF2B5EF4-FFF2-40B4-BE49-F238E27FC236}">
                  <a16:creationId xmlns:a16="http://schemas.microsoft.com/office/drawing/2014/main" id="{74DA6055-BB82-7646-95FE-47CB4AD492A0}"/>
                </a:ext>
              </a:extLst>
            </p:cNvPr>
            <p:cNvSpPr/>
            <p:nvPr/>
          </p:nvSpPr>
          <p:spPr>
            <a:xfrm>
              <a:off x="12015925" y="1102100"/>
              <a:ext cx="460075" cy="49350"/>
            </a:xfrm>
            <a:custGeom>
              <a:avLst/>
              <a:gdLst/>
              <a:ahLst/>
              <a:cxnLst/>
              <a:rect l="l" t="t" r="r" b="b"/>
              <a:pathLst>
                <a:path w="18403" h="1974" extrusionOk="0">
                  <a:moveTo>
                    <a:pt x="1" y="0"/>
                  </a:moveTo>
                  <a:lnTo>
                    <a:pt x="1" y="1973"/>
                  </a:lnTo>
                  <a:lnTo>
                    <a:pt x="18403" y="1973"/>
                  </a:lnTo>
                  <a:lnTo>
                    <a:pt x="184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346;p64">
              <a:extLst>
                <a:ext uri="{FF2B5EF4-FFF2-40B4-BE49-F238E27FC236}">
                  <a16:creationId xmlns:a16="http://schemas.microsoft.com/office/drawing/2014/main" id="{945B6D8B-E2A9-D44D-A693-E4630F14B3CF}"/>
                </a:ext>
              </a:extLst>
            </p:cNvPr>
            <p:cNvSpPr/>
            <p:nvPr/>
          </p:nvSpPr>
          <p:spPr>
            <a:xfrm>
              <a:off x="12015925" y="1066975"/>
              <a:ext cx="460075" cy="35150"/>
            </a:xfrm>
            <a:custGeom>
              <a:avLst/>
              <a:gdLst/>
              <a:ahLst/>
              <a:cxnLst/>
              <a:rect l="l" t="t" r="r" b="b"/>
              <a:pathLst>
                <a:path w="18403" h="1406" extrusionOk="0">
                  <a:moveTo>
                    <a:pt x="1" y="1"/>
                  </a:moveTo>
                  <a:lnTo>
                    <a:pt x="1" y="1405"/>
                  </a:lnTo>
                  <a:lnTo>
                    <a:pt x="18403" y="1405"/>
                  </a:lnTo>
                  <a:lnTo>
                    <a:pt x="184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347;p64">
              <a:extLst>
                <a:ext uri="{FF2B5EF4-FFF2-40B4-BE49-F238E27FC236}">
                  <a16:creationId xmlns:a16="http://schemas.microsoft.com/office/drawing/2014/main" id="{BBBA471E-CDAA-E644-B94B-C87AAD398870}"/>
                </a:ext>
              </a:extLst>
            </p:cNvPr>
            <p:cNvSpPr/>
            <p:nvPr/>
          </p:nvSpPr>
          <p:spPr>
            <a:xfrm>
              <a:off x="11915300" y="1151425"/>
              <a:ext cx="100650" cy="36050"/>
            </a:xfrm>
            <a:custGeom>
              <a:avLst/>
              <a:gdLst/>
              <a:ahLst/>
              <a:cxnLst/>
              <a:rect l="l" t="t" r="r" b="b"/>
              <a:pathLst>
                <a:path w="4026" h="1442" extrusionOk="0">
                  <a:moveTo>
                    <a:pt x="1" y="0"/>
                  </a:moveTo>
                  <a:lnTo>
                    <a:pt x="1" y="1441"/>
                  </a:lnTo>
                  <a:lnTo>
                    <a:pt x="4026" y="1441"/>
                  </a:lnTo>
                  <a:lnTo>
                    <a:pt x="4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348;p64">
              <a:extLst>
                <a:ext uri="{FF2B5EF4-FFF2-40B4-BE49-F238E27FC236}">
                  <a16:creationId xmlns:a16="http://schemas.microsoft.com/office/drawing/2014/main" id="{B5B99A4D-9D5F-8A4B-9E46-2684C8D3EF4E}"/>
                </a:ext>
              </a:extLst>
            </p:cNvPr>
            <p:cNvSpPr/>
            <p:nvPr/>
          </p:nvSpPr>
          <p:spPr>
            <a:xfrm>
              <a:off x="11915300" y="1102100"/>
              <a:ext cx="100650" cy="49350"/>
            </a:xfrm>
            <a:custGeom>
              <a:avLst/>
              <a:gdLst/>
              <a:ahLst/>
              <a:cxnLst/>
              <a:rect l="l" t="t" r="r" b="b"/>
              <a:pathLst>
                <a:path w="4026" h="1974" extrusionOk="0">
                  <a:moveTo>
                    <a:pt x="1" y="0"/>
                  </a:moveTo>
                  <a:lnTo>
                    <a:pt x="1" y="1973"/>
                  </a:lnTo>
                  <a:lnTo>
                    <a:pt x="4026" y="1973"/>
                  </a:lnTo>
                  <a:lnTo>
                    <a:pt x="4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349;p64">
              <a:extLst>
                <a:ext uri="{FF2B5EF4-FFF2-40B4-BE49-F238E27FC236}">
                  <a16:creationId xmlns:a16="http://schemas.microsoft.com/office/drawing/2014/main" id="{12CC79E3-6AF2-7F4F-B229-96E187CD6CDC}"/>
                </a:ext>
              </a:extLst>
            </p:cNvPr>
            <p:cNvSpPr/>
            <p:nvPr/>
          </p:nvSpPr>
          <p:spPr>
            <a:xfrm>
              <a:off x="11915300" y="1066975"/>
              <a:ext cx="100650" cy="35150"/>
            </a:xfrm>
            <a:custGeom>
              <a:avLst/>
              <a:gdLst/>
              <a:ahLst/>
              <a:cxnLst/>
              <a:rect l="l" t="t" r="r" b="b"/>
              <a:pathLst>
                <a:path w="4026" h="1406" extrusionOk="0">
                  <a:moveTo>
                    <a:pt x="1" y="1"/>
                  </a:moveTo>
                  <a:lnTo>
                    <a:pt x="1" y="1405"/>
                  </a:lnTo>
                  <a:lnTo>
                    <a:pt x="4026" y="1405"/>
                  </a:lnTo>
                  <a:lnTo>
                    <a:pt x="40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350;p64">
              <a:extLst>
                <a:ext uri="{FF2B5EF4-FFF2-40B4-BE49-F238E27FC236}">
                  <a16:creationId xmlns:a16="http://schemas.microsoft.com/office/drawing/2014/main" id="{B191CF53-4069-2842-9ABF-758F2EC9C559}"/>
                </a:ext>
              </a:extLst>
            </p:cNvPr>
            <p:cNvSpPr/>
            <p:nvPr/>
          </p:nvSpPr>
          <p:spPr>
            <a:xfrm>
              <a:off x="11767150" y="1102100"/>
              <a:ext cx="148175" cy="49350"/>
            </a:xfrm>
            <a:custGeom>
              <a:avLst/>
              <a:gdLst/>
              <a:ahLst/>
              <a:cxnLst/>
              <a:rect l="l" t="t" r="r" b="b"/>
              <a:pathLst>
                <a:path w="5927" h="1974" extrusionOk="0">
                  <a:moveTo>
                    <a:pt x="1" y="0"/>
                  </a:moveTo>
                  <a:lnTo>
                    <a:pt x="1" y="1973"/>
                  </a:lnTo>
                  <a:lnTo>
                    <a:pt x="5927" y="1973"/>
                  </a:lnTo>
                  <a:lnTo>
                    <a:pt x="59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351;p64">
              <a:extLst>
                <a:ext uri="{FF2B5EF4-FFF2-40B4-BE49-F238E27FC236}">
                  <a16:creationId xmlns:a16="http://schemas.microsoft.com/office/drawing/2014/main" id="{DE3EED22-5265-CC4B-BA7F-6AF6A1CC05C7}"/>
                </a:ext>
              </a:extLst>
            </p:cNvPr>
            <p:cNvSpPr/>
            <p:nvPr/>
          </p:nvSpPr>
          <p:spPr>
            <a:xfrm>
              <a:off x="11635800" y="1066975"/>
              <a:ext cx="279525" cy="120500"/>
            </a:xfrm>
            <a:custGeom>
              <a:avLst/>
              <a:gdLst/>
              <a:ahLst/>
              <a:cxnLst/>
              <a:rect l="l" t="t" r="r" b="b"/>
              <a:pathLst>
                <a:path w="11181" h="4820" extrusionOk="0">
                  <a:moveTo>
                    <a:pt x="1" y="1"/>
                  </a:moveTo>
                  <a:cubicBezTo>
                    <a:pt x="4" y="841"/>
                    <a:pt x="230" y="1666"/>
                    <a:pt x="655" y="2392"/>
                  </a:cubicBezTo>
                  <a:cubicBezTo>
                    <a:pt x="1517" y="3894"/>
                    <a:pt x="3117" y="4819"/>
                    <a:pt x="4848" y="4819"/>
                  </a:cubicBezTo>
                  <a:cubicBezTo>
                    <a:pt x="4851" y="4819"/>
                    <a:pt x="4853" y="4819"/>
                    <a:pt x="4855" y="4819"/>
                  </a:cubicBezTo>
                  <a:lnTo>
                    <a:pt x="11181" y="4819"/>
                  </a:lnTo>
                  <a:lnTo>
                    <a:pt x="11180" y="3378"/>
                  </a:lnTo>
                  <a:lnTo>
                    <a:pt x="5255" y="3378"/>
                  </a:lnTo>
                  <a:lnTo>
                    <a:pt x="5255" y="1404"/>
                  </a:lnTo>
                  <a:lnTo>
                    <a:pt x="11181" y="1404"/>
                  </a:lnTo>
                  <a:lnTo>
                    <a:pt x="11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352;p64">
              <a:extLst>
                <a:ext uri="{FF2B5EF4-FFF2-40B4-BE49-F238E27FC236}">
                  <a16:creationId xmlns:a16="http://schemas.microsoft.com/office/drawing/2014/main" id="{901E3FAA-A10C-D443-AD48-57DAD205D03F}"/>
                </a:ext>
              </a:extLst>
            </p:cNvPr>
            <p:cNvSpPr/>
            <p:nvPr/>
          </p:nvSpPr>
          <p:spPr>
            <a:xfrm>
              <a:off x="11272150" y="1126750"/>
              <a:ext cx="1715950" cy="173750"/>
            </a:xfrm>
            <a:custGeom>
              <a:avLst/>
              <a:gdLst/>
              <a:ahLst/>
              <a:cxnLst/>
              <a:rect l="l" t="t" r="r" b="b"/>
              <a:pathLst>
                <a:path w="68638" h="6950" extrusionOk="0">
                  <a:moveTo>
                    <a:pt x="0" y="0"/>
                  </a:moveTo>
                  <a:lnTo>
                    <a:pt x="0" y="6950"/>
                  </a:lnTo>
                  <a:lnTo>
                    <a:pt x="68637" y="6950"/>
                  </a:lnTo>
                  <a:lnTo>
                    <a:pt x="68637" y="0"/>
                  </a:lnTo>
                  <a:lnTo>
                    <a:pt x="63014" y="0"/>
                  </a:lnTo>
                  <a:cubicBezTo>
                    <a:pt x="62803" y="367"/>
                    <a:pt x="62544" y="705"/>
                    <a:pt x="62245" y="1005"/>
                  </a:cubicBezTo>
                  <a:cubicBezTo>
                    <a:pt x="61361" y="1883"/>
                    <a:pt x="60151" y="2428"/>
                    <a:pt x="58807" y="2428"/>
                  </a:cubicBezTo>
                  <a:lnTo>
                    <a:pt x="19401" y="2428"/>
                  </a:lnTo>
                  <a:cubicBezTo>
                    <a:pt x="19399" y="2428"/>
                    <a:pt x="19397" y="2428"/>
                    <a:pt x="19394" y="2428"/>
                  </a:cubicBezTo>
                  <a:cubicBezTo>
                    <a:pt x="17663" y="2428"/>
                    <a:pt x="16063" y="1502"/>
                    <a:pt x="15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353;p64">
              <a:extLst>
                <a:ext uri="{FF2B5EF4-FFF2-40B4-BE49-F238E27FC236}">
                  <a16:creationId xmlns:a16="http://schemas.microsoft.com/office/drawing/2014/main" id="{09AE5A70-B2A7-0047-B067-D80BA1E1A9BE}"/>
                </a:ext>
              </a:extLst>
            </p:cNvPr>
            <p:cNvSpPr/>
            <p:nvPr/>
          </p:nvSpPr>
          <p:spPr>
            <a:xfrm>
              <a:off x="11126400" y="1067025"/>
              <a:ext cx="525775" cy="59800"/>
            </a:xfrm>
            <a:custGeom>
              <a:avLst/>
              <a:gdLst/>
              <a:ahLst/>
              <a:cxnLst/>
              <a:rect l="l" t="t" r="r" b="b"/>
              <a:pathLst>
                <a:path w="21031" h="2392" extrusionOk="0">
                  <a:moveTo>
                    <a:pt x="656" y="0"/>
                  </a:moveTo>
                  <a:lnTo>
                    <a:pt x="1" y="2390"/>
                  </a:lnTo>
                  <a:lnTo>
                    <a:pt x="1" y="2392"/>
                  </a:lnTo>
                  <a:lnTo>
                    <a:pt x="21031" y="2392"/>
                  </a:lnTo>
                  <a:cubicBezTo>
                    <a:pt x="20606" y="1665"/>
                    <a:pt x="20380" y="840"/>
                    <a:pt x="2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354;p64">
              <a:extLst>
                <a:ext uri="{FF2B5EF4-FFF2-40B4-BE49-F238E27FC236}">
                  <a16:creationId xmlns:a16="http://schemas.microsoft.com/office/drawing/2014/main" id="{E6ED6C39-6990-0946-AC65-12F10B069F47}"/>
                </a:ext>
              </a:extLst>
            </p:cNvPr>
            <p:cNvSpPr/>
            <p:nvPr/>
          </p:nvSpPr>
          <p:spPr>
            <a:xfrm>
              <a:off x="10855675" y="1067025"/>
              <a:ext cx="287150" cy="120475"/>
            </a:xfrm>
            <a:custGeom>
              <a:avLst/>
              <a:gdLst/>
              <a:ahLst/>
              <a:cxnLst/>
              <a:rect l="l" t="t" r="r" b="b"/>
              <a:pathLst>
                <a:path w="11486" h="4819" extrusionOk="0">
                  <a:moveTo>
                    <a:pt x="9560" y="0"/>
                  </a:moveTo>
                  <a:lnTo>
                    <a:pt x="9560" y="61"/>
                  </a:lnTo>
                  <a:lnTo>
                    <a:pt x="1" y="61"/>
                  </a:lnTo>
                  <a:lnTo>
                    <a:pt x="1" y="1658"/>
                  </a:lnTo>
                  <a:lnTo>
                    <a:pt x="6157" y="1658"/>
                  </a:lnTo>
                  <a:lnTo>
                    <a:pt x="6157" y="3632"/>
                  </a:lnTo>
                  <a:lnTo>
                    <a:pt x="1" y="3632"/>
                  </a:lnTo>
                  <a:lnTo>
                    <a:pt x="1" y="4818"/>
                  </a:lnTo>
                  <a:lnTo>
                    <a:pt x="6629" y="4818"/>
                  </a:lnTo>
                  <a:cubicBezTo>
                    <a:pt x="6631" y="4818"/>
                    <a:pt x="6632" y="4818"/>
                    <a:pt x="6634" y="4818"/>
                  </a:cubicBezTo>
                  <a:cubicBezTo>
                    <a:pt x="7921" y="4818"/>
                    <a:pt x="9154" y="4306"/>
                    <a:pt x="10062" y="3395"/>
                  </a:cubicBezTo>
                  <a:lnTo>
                    <a:pt x="10831" y="2392"/>
                  </a:lnTo>
                  <a:lnTo>
                    <a:pt x="114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355;p64">
              <a:extLst>
                <a:ext uri="{FF2B5EF4-FFF2-40B4-BE49-F238E27FC236}">
                  <a16:creationId xmlns:a16="http://schemas.microsoft.com/office/drawing/2014/main" id="{ADF46BE8-1BC8-CA46-A062-D9AC2829D50D}"/>
                </a:ext>
              </a:extLst>
            </p:cNvPr>
            <p:cNvSpPr/>
            <p:nvPr/>
          </p:nvSpPr>
          <p:spPr>
            <a:xfrm>
              <a:off x="10855675" y="1108450"/>
              <a:ext cx="153950" cy="49350"/>
            </a:xfrm>
            <a:custGeom>
              <a:avLst/>
              <a:gdLst/>
              <a:ahLst/>
              <a:cxnLst/>
              <a:rect l="l" t="t" r="r" b="b"/>
              <a:pathLst>
                <a:path w="6158" h="1974" extrusionOk="0">
                  <a:moveTo>
                    <a:pt x="1" y="1"/>
                  </a:moveTo>
                  <a:lnTo>
                    <a:pt x="1" y="1973"/>
                  </a:lnTo>
                  <a:lnTo>
                    <a:pt x="6157" y="1973"/>
                  </a:lnTo>
                  <a:lnTo>
                    <a:pt x="61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356;p64">
              <a:extLst>
                <a:ext uri="{FF2B5EF4-FFF2-40B4-BE49-F238E27FC236}">
                  <a16:creationId xmlns:a16="http://schemas.microsoft.com/office/drawing/2014/main" id="{ABA20F31-3F3D-2942-975A-0D9718752D54}"/>
                </a:ext>
              </a:extLst>
            </p:cNvPr>
            <p:cNvSpPr/>
            <p:nvPr/>
          </p:nvSpPr>
          <p:spPr>
            <a:xfrm>
              <a:off x="10755050" y="1157775"/>
              <a:ext cx="100650" cy="29700"/>
            </a:xfrm>
            <a:custGeom>
              <a:avLst/>
              <a:gdLst/>
              <a:ahLst/>
              <a:cxnLst/>
              <a:rect l="l" t="t" r="r" b="b"/>
              <a:pathLst>
                <a:path w="4026" h="1188" extrusionOk="0">
                  <a:moveTo>
                    <a:pt x="1" y="0"/>
                  </a:moveTo>
                  <a:lnTo>
                    <a:pt x="1" y="1187"/>
                  </a:lnTo>
                  <a:lnTo>
                    <a:pt x="4026" y="1187"/>
                  </a:lnTo>
                  <a:lnTo>
                    <a:pt x="4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357;p64">
              <a:extLst>
                <a:ext uri="{FF2B5EF4-FFF2-40B4-BE49-F238E27FC236}">
                  <a16:creationId xmlns:a16="http://schemas.microsoft.com/office/drawing/2014/main" id="{C2E06A84-AF3C-EF4C-9179-66BD7E2902F5}"/>
                </a:ext>
              </a:extLst>
            </p:cNvPr>
            <p:cNvSpPr/>
            <p:nvPr/>
          </p:nvSpPr>
          <p:spPr>
            <a:xfrm>
              <a:off x="10755050" y="1108450"/>
              <a:ext cx="100650" cy="49350"/>
            </a:xfrm>
            <a:custGeom>
              <a:avLst/>
              <a:gdLst/>
              <a:ahLst/>
              <a:cxnLst/>
              <a:rect l="l" t="t" r="r" b="b"/>
              <a:pathLst>
                <a:path w="4026" h="1974" extrusionOk="0">
                  <a:moveTo>
                    <a:pt x="1" y="1"/>
                  </a:moveTo>
                  <a:lnTo>
                    <a:pt x="1" y="1973"/>
                  </a:lnTo>
                  <a:lnTo>
                    <a:pt x="4026" y="1973"/>
                  </a:lnTo>
                  <a:lnTo>
                    <a:pt x="40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358;p64">
              <a:extLst>
                <a:ext uri="{FF2B5EF4-FFF2-40B4-BE49-F238E27FC236}">
                  <a16:creationId xmlns:a16="http://schemas.microsoft.com/office/drawing/2014/main" id="{E3771E77-CD3C-554D-831E-80CD65F9CD12}"/>
                </a:ext>
              </a:extLst>
            </p:cNvPr>
            <p:cNvSpPr/>
            <p:nvPr/>
          </p:nvSpPr>
          <p:spPr>
            <a:xfrm>
              <a:off x="10755050" y="1068500"/>
              <a:ext cx="100650" cy="39975"/>
            </a:xfrm>
            <a:custGeom>
              <a:avLst/>
              <a:gdLst/>
              <a:ahLst/>
              <a:cxnLst/>
              <a:rect l="l" t="t" r="r" b="b"/>
              <a:pathLst>
                <a:path w="4026" h="1599" extrusionOk="0">
                  <a:moveTo>
                    <a:pt x="1" y="0"/>
                  </a:moveTo>
                  <a:lnTo>
                    <a:pt x="1" y="1599"/>
                  </a:lnTo>
                  <a:lnTo>
                    <a:pt x="4026" y="1599"/>
                  </a:lnTo>
                  <a:lnTo>
                    <a:pt x="4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359;p64">
              <a:extLst>
                <a:ext uri="{FF2B5EF4-FFF2-40B4-BE49-F238E27FC236}">
                  <a16:creationId xmlns:a16="http://schemas.microsoft.com/office/drawing/2014/main" id="{7078A0CE-061A-6B47-9256-26DE2BE01761}"/>
                </a:ext>
              </a:extLst>
            </p:cNvPr>
            <p:cNvSpPr/>
            <p:nvPr/>
          </p:nvSpPr>
          <p:spPr>
            <a:xfrm>
              <a:off x="10755050" y="1066975"/>
              <a:ext cx="100650" cy="1550"/>
            </a:xfrm>
            <a:custGeom>
              <a:avLst/>
              <a:gdLst/>
              <a:ahLst/>
              <a:cxnLst/>
              <a:rect l="l" t="t" r="r" b="b"/>
              <a:pathLst>
                <a:path w="4026" h="62" extrusionOk="0">
                  <a:moveTo>
                    <a:pt x="1" y="1"/>
                  </a:moveTo>
                  <a:lnTo>
                    <a:pt x="1" y="61"/>
                  </a:lnTo>
                  <a:lnTo>
                    <a:pt x="4026" y="61"/>
                  </a:lnTo>
                  <a:lnTo>
                    <a:pt x="4026" y="1"/>
                  </a:lnTo>
                  <a:close/>
                </a:path>
              </a:pathLst>
            </a:custGeom>
            <a:solidFill>
              <a:srgbClr val="5B5B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360;p64">
              <a:extLst>
                <a:ext uri="{FF2B5EF4-FFF2-40B4-BE49-F238E27FC236}">
                  <a16:creationId xmlns:a16="http://schemas.microsoft.com/office/drawing/2014/main" id="{35DD1D9A-C811-434B-A7F2-8C439FB008E9}"/>
                </a:ext>
              </a:extLst>
            </p:cNvPr>
            <p:cNvSpPr/>
            <p:nvPr/>
          </p:nvSpPr>
          <p:spPr>
            <a:xfrm>
              <a:off x="10295000" y="1157775"/>
              <a:ext cx="460075" cy="29700"/>
            </a:xfrm>
            <a:custGeom>
              <a:avLst/>
              <a:gdLst/>
              <a:ahLst/>
              <a:cxnLst/>
              <a:rect l="l" t="t" r="r" b="b"/>
              <a:pathLst>
                <a:path w="18403" h="1188" extrusionOk="0">
                  <a:moveTo>
                    <a:pt x="1" y="0"/>
                  </a:moveTo>
                  <a:lnTo>
                    <a:pt x="1" y="1187"/>
                  </a:lnTo>
                  <a:lnTo>
                    <a:pt x="18403" y="1187"/>
                  </a:lnTo>
                  <a:lnTo>
                    <a:pt x="184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361;p64">
              <a:extLst>
                <a:ext uri="{FF2B5EF4-FFF2-40B4-BE49-F238E27FC236}">
                  <a16:creationId xmlns:a16="http://schemas.microsoft.com/office/drawing/2014/main" id="{8CB802FC-31E9-414C-AD48-518A4434FC11}"/>
                </a:ext>
              </a:extLst>
            </p:cNvPr>
            <p:cNvSpPr/>
            <p:nvPr/>
          </p:nvSpPr>
          <p:spPr>
            <a:xfrm>
              <a:off x="10295000" y="1108450"/>
              <a:ext cx="460075" cy="49350"/>
            </a:xfrm>
            <a:custGeom>
              <a:avLst/>
              <a:gdLst/>
              <a:ahLst/>
              <a:cxnLst/>
              <a:rect l="l" t="t" r="r" b="b"/>
              <a:pathLst>
                <a:path w="18403" h="1974" extrusionOk="0">
                  <a:moveTo>
                    <a:pt x="1" y="1"/>
                  </a:moveTo>
                  <a:lnTo>
                    <a:pt x="1" y="1973"/>
                  </a:lnTo>
                  <a:lnTo>
                    <a:pt x="18403" y="1973"/>
                  </a:lnTo>
                  <a:lnTo>
                    <a:pt x="184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362;p64">
              <a:extLst>
                <a:ext uri="{FF2B5EF4-FFF2-40B4-BE49-F238E27FC236}">
                  <a16:creationId xmlns:a16="http://schemas.microsoft.com/office/drawing/2014/main" id="{8D9E25BD-E173-6C4E-AC14-DF4C7AA90411}"/>
                </a:ext>
              </a:extLst>
            </p:cNvPr>
            <p:cNvSpPr/>
            <p:nvPr/>
          </p:nvSpPr>
          <p:spPr>
            <a:xfrm>
              <a:off x="10295000" y="1068500"/>
              <a:ext cx="460075" cy="39975"/>
            </a:xfrm>
            <a:custGeom>
              <a:avLst/>
              <a:gdLst/>
              <a:ahLst/>
              <a:cxnLst/>
              <a:rect l="l" t="t" r="r" b="b"/>
              <a:pathLst>
                <a:path w="18403" h="1599" extrusionOk="0">
                  <a:moveTo>
                    <a:pt x="1" y="0"/>
                  </a:moveTo>
                  <a:lnTo>
                    <a:pt x="1" y="1599"/>
                  </a:lnTo>
                  <a:lnTo>
                    <a:pt x="18403" y="1599"/>
                  </a:lnTo>
                  <a:lnTo>
                    <a:pt x="184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363;p64">
              <a:extLst>
                <a:ext uri="{FF2B5EF4-FFF2-40B4-BE49-F238E27FC236}">
                  <a16:creationId xmlns:a16="http://schemas.microsoft.com/office/drawing/2014/main" id="{C5938D46-C07C-7B42-A1C2-62C2A112F5D6}"/>
                </a:ext>
              </a:extLst>
            </p:cNvPr>
            <p:cNvSpPr/>
            <p:nvPr/>
          </p:nvSpPr>
          <p:spPr>
            <a:xfrm>
              <a:off x="9429100" y="81225"/>
              <a:ext cx="3686125" cy="99900"/>
            </a:xfrm>
            <a:custGeom>
              <a:avLst/>
              <a:gdLst/>
              <a:ahLst/>
              <a:cxnLst/>
              <a:rect l="l" t="t" r="r" b="b"/>
              <a:pathLst>
                <a:path w="147445" h="3996" extrusionOk="0">
                  <a:moveTo>
                    <a:pt x="0" y="0"/>
                  </a:moveTo>
                  <a:lnTo>
                    <a:pt x="0" y="3995"/>
                  </a:lnTo>
                  <a:lnTo>
                    <a:pt x="147444" y="3995"/>
                  </a:lnTo>
                  <a:lnTo>
                    <a:pt x="14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364;p64">
              <a:extLst>
                <a:ext uri="{FF2B5EF4-FFF2-40B4-BE49-F238E27FC236}">
                  <a16:creationId xmlns:a16="http://schemas.microsoft.com/office/drawing/2014/main" id="{D24A520C-347E-9C4F-8827-DCEDB0C8245B}"/>
                </a:ext>
              </a:extLst>
            </p:cNvPr>
            <p:cNvSpPr/>
            <p:nvPr/>
          </p:nvSpPr>
          <p:spPr>
            <a:xfrm>
              <a:off x="10194375" y="1157775"/>
              <a:ext cx="100650" cy="29700"/>
            </a:xfrm>
            <a:custGeom>
              <a:avLst/>
              <a:gdLst/>
              <a:ahLst/>
              <a:cxnLst/>
              <a:rect l="l" t="t" r="r" b="b"/>
              <a:pathLst>
                <a:path w="4026" h="1188" extrusionOk="0">
                  <a:moveTo>
                    <a:pt x="1" y="0"/>
                  </a:moveTo>
                  <a:lnTo>
                    <a:pt x="1" y="1187"/>
                  </a:lnTo>
                  <a:lnTo>
                    <a:pt x="4026" y="1187"/>
                  </a:lnTo>
                  <a:lnTo>
                    <a:pt x="4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365;p64">
              <a:extLst>
                <a:ext uri="{FF2B5EF4-FFF2-40B4-BE49-F238E27FC236}">
                  <a16:creationId xmlns:a16="http://schemas.microsoft.com/office/drawing/2014/main" id="{2E5D9734-C8B8-DC43-ABAE-0677A44DFEDC}"/>
                </a:ext>
              </a:extLst>
            </p:cNvPr>
            <p:cNvSpPr/>
            <p:nvPr/>
          </p:nvSpPr>
          <p:spPr>
            <a:xfrm>
              <a:off x="10194375" y="1108450"/>
              <a:ext cx="100650" cy="49350"/>
            </a:xfrm>
            <a:custGeom>
              <a:avLst/>
              <a:gdLst/>
              <a:ahLst/>
              <a:cxnLst/>
              <a:rect l="l" t="t" r="r" b="b"/>
              <a:pathLst>
                <a:path w="4026" h="1974" extrusionOk="0">
                  <a:moveTo>
                    <a:pt x="1" y="1"/>
                  </a:moveTo>
                  <a:lnTo>
                    <a:pt x="1" y="1973"/>
                  </a:lnTo>
                  <a:lnTo>
                    <a:pt x="4026" y="1973"/>
                  </a:lnTo>
                  <a:lnTo>
                    <a:pt x="40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366;p64">
              <a:extLst>
                <a:ext uri="{FF2B5EF4-FFF2-40B4-BE49-F238E27FC236}">
                  <a16:creationId xmlns:a16="http://schemas.microsoft.com/office/drawing/2014/main" id="{810E4FD6-F65A-2740-BFCD-48217F378974}"/>
                </a:ext>
              </a:extLst>
            </p:cNvPr>
            <p:cNvSpPr/>
            <p:nvPr/>
          </p:nvSpPr>
          <p:spPr>
            <a:xfrm>
              <a:off x="10194375" y="1068500"/>
              <a:ext cx="100650" cy="39975"/>
            </a:xfrm>
            <a:custGeom>
              <a:avLst/>
              <a:gdLst/>
              <a:ahLst/>
              <a:cxnLst/>
              <a:rect l="l" t="t" r="r" b="b"/>
              <a:pathLst>
                <a:path w="4026" h="1599" extrusionOk="0">
                  <a:moveTo>
                    <a:pt x="1" y="0"/>
                  </a:moveTo>
                  <a:lnTo>
                    <a:pt x="1" y="1599"/>
                  </a:lnTo>
                  <a:lnTo>
                    <a:pt x="4026" y="1599"/>
                  </a:lnTo>
                  <a:lnTo>
                    <a:pt x="4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367;p64">
              <a:extLst>
                <a:ext uri="{FF2B5EF4-FFF2-40B4-BE49-F238E27FC236}">
                  <a16:creationId xmlns:a16="http://schemas.microsoft.com/office/drawing/2014/main" id="{1191483F-95FE-EC4B-BDB5-9A0D4B58DA18}"/>
                </a:ext>
              </a:extLst>
            </p:cNvPr>
            <p:cNvSpPr/>
            <p:nvPr/>
          </p:nvSpPr>
          <p:spPr>
            <a:xfrm>
              <a:off x="10194375" y="1066975"/>
              <a:ext cx="100650" cy="1550"/>
            </a:xfrm>
            <a:custGeom>
              <a:avLst/>
              <a:gdLst/>
              <a:ahLst/>
              <a:cxnLst/>
              <a:rect l="l" t="t" r="r" b="b"/>
              <a:pathLst>
                <a:path w="4026" h="62" extrusionOk="0">
                  <a:moveTo>
                    <a:pt x="1" y="1"/>
                  </a:moveTo>
                  <a:lnTo>
                    <a:pt x="1" y="61"/>
                  </a:lnTo>
                  <a:lnTo>
                    <a:pt x="4026" y="61"/>
                  </a:lnTo>
                  <a:lnTo>
                    <a:pt x="4026" y="1"/>
                  </a:lnTo>
                  <a:close/>
                </a:path>
              </a:pathLst>
            </a:custGeom>
            <a:solidFill>
              <a:srgbClr val="5B5B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368;p64">
              <a:extLst>
                <a:ext uri="{FF2B5EF4-FFF2-40B4-BE49-F238E27FC236}">
                  <a16:creationId xmlns:a16="http://schemas.microsoft.com/office/drawing/2014/main" id="{2BC0C0A7-DC64-2841-9115-F658BAF94DE0}"/>
                </a:ext>
              </a:extLst>
            </p:cNvPr>
            <p:cNvSpPr/>
            <p:nvPr/>
          </p:nvSpPr>
          <p:spPr>
            <a:xfrm>
              <a:off x="9962850" y="1019300"/>
              <a:ext cx="1131825" cy="46800"/>
            </a:xfrm>
            <a:custGeom>
              <a:avLst/>
              <a:gdLst/>
              <a:ahLst/>
              <a:cxnLst/>
              <a:rect l="l" t="t" r="r" b="b"/>
              <a:pathLst>
                <a:path w="45273" h="1872" extrusionOk="0">
                  <a:moveTo>
                    <a:pt x="1" y="1"/>
                  </a:moveTo>
                  <a:lnTo>
                    <a:pt x="1" y="1872"/>
                  </a:lnTo>
                  <a:lnTo>
                    <a:pt x="45273" y="1872"/>
                  </a:lnTo>
                  <a:lnTo>
                    <a:pt x="4527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369;p64">
              <a:extLst>
                <a:ext uri="{FF2B5EF4-FFF2-40B4-BE49-F238E27FC236}">
                  <a16:creationId xmlns:a16="http://schemas.microsoft.com/office/drawing/2014/main" id="{F7343E90-E63C-AB41-9BDD-FCC38232BE7B}"/>
                </a:ext>
              </a:extLst>
            </p:cNvPr>
            <p:cNvSpPr/>
            <p:nvPr/>
          </p:nvSpPr>
          <p:spPr>
            <a:xfrm>
              <a:off x="9429100" y="861200"/>
              <a:ext cx="3686125" cy="94900"/>
            </a:xfrm>
            <a:custGeom>
              <a:avLst/>
              <a:gdLst/>
              <a:ahLst/>
              <a:cxnLst/>
              <a:rect l="l" t="t" r="r" b="b"/>
              <a:pathLst>
                <a:path w="147445" h="3796" extrusionOk="0">
                  <a:moveTo>
                    <a:pt x="0" y="0"/>
                  </a:moveTo>
                  <a:lnTo>
                    <a:pt x="0" y="3795"/>
                  </a:lnTo>
                  <a:lnTo>
                    <a:pt x="147444" y="3795"/>
                  </a:lnTo>
                  <a:lnTo>
                    <a:pt x="14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370;p64">
              <a:extLst>
                <a:ext uri="{FF2B5EF4-FFF2-40B4-BE49-F238E27FC236}">
                  <a16:creationId xmlns:a16="http://schemas.microsoft.com/office/drawing/2014/main" id="{4BA92B8A-C275-654C-891E-C4D725160186}"/>
                </a:ext>
              </a:extLst>
            </p:cNvPr>
            <p:cNvSpPr/>
            <p:nvPr/>
          </p:nvSpPr>
          <p:spPr>
            <a:xfrm>
              <a:off x="9429100" y="761450"/>
              <a:ext cx="3686125" cy="99775"/>
            </a:xfrm>
            <a:custGeom>
              <a:avLst/>
              <a:gdLst/>
              <a:ahLst/>
              <a:cxnLst/>
              <a:rect l="l" t="t" r="r" b="b"/>
              <a:pathLst>
                <a:path w="147445" h="3991" extrusionOk="0">
                  <a:moveTo>
                    <a:pt x="0" y="0"/>
                  </a:moveTo>
                  <a:lnTo>
                    <a:pt x="0" y="3990"/>
                  </a:lnTo>
                  <a:lnTo>
                    <a:pt x="147444" y="3990"/>
                  </a:lnTo>
                  <a:lnTo>
                    <a:pt x="1474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371;p64">
              <a:extLst>
                <a:ext uri="{FF2B5EF4-FFF2-40B4-BE49-F238E27FC236}">
                  <a16:creationId xmlns:a16="http://schemas.microsoft.com/office/drawing/2014/main" id="{8EB08EC9-D39C-5A4F-9E8C-1F4EBBB113B2}"/>
                </a:ext>
              </a:extLst>
            </p:cNvPr>
            <p:cNvSpPr/>
            <p:nvPr/>
          </p:nvSpPr>
          <p:spPr>
            <a:xfrm>
              <a:off x="9429100" y="669000"/>
              <a:ext cx="3686125" cy="92475"/>
            </a:xfrm>
            <a:custGeom>
              <a:avLst/>
              <a:gdLst/>
              <a:ahLst/>
              <a:cxnLst/>
              <a:rect l="l" t="t" r="r" b="b"/>
              <a:pathLst>
                <a:path w="147445" h="3699" extrusionOk="0">
                  <a:moveTo>
                    <a:pt x="0" y="0"/>
                  </a:moveTo>
                  <a:lnTo>
                    <a:pt x="0" y="3698"/>
                  </a:lnTo>
                  <a:lnTo>
                    <a:pt x="147444" y="3698"/>
                  </a:lnTo>
                  <a:lnTo>
                    <a:pt x="14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72;p64">
              <a:extLst>
                <a:ext uri="{FF2B5EF4-FFF2-40B4-BE49-F238E27FC236}">
                  <a16:creationId xmlns:a16="http://schemas.microsoft.com/office/drawing/2014/main" id="{F8BFC990-1730-554B-88A0-AC47132503C4}"/>
                </a:ext>
              </a:extLst>
            </p:cNvPr>
            <p:cNvSpPr/>
            <p:nvPr/>
          </p:nvSpPr>
          <p:spPr>
            <a:xfrm>
              <a:off x="9429100" y="569125"/>
              <a:ext cx="3686125" cy="99900"/>
            </a:xfrm>
            <a:custGeom>
              <a:avLst/>
              <a:gdLst/>
              <a:ahLst/>
              <a:cxnLst/>
              <a:rect l="l" t="t" r="r" b="b"/>
              <a:pathLst>
                <a:path w="147445" h="3996" extrusionOk="0">
                  <a:moveTo>
                    <a:pt x="0" y="0"/>
                  </a:moveTo>
                  <a:lnTo>
                    <a:pt x="0" y="3995"/>
                  </a:lnTo>
                  <a:lnTo>
                    <a:pt x="147444" y="3995"/>
                  </a:lnTo>
                  <a:lnTo>
                    <a:pt x="1474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73;p64">
              <a:extLst>
                <a:ext uri="{FF2B5EF4-FFF2-40B4-BE49-F238E27FC236}">
                  <a16:creationId xmlns:a16="http://schemas.microsoft.com/office/drawing/2014/main" id="{B6A7FD33-5909-E245-9101-70F5A349B359}"/>
                </a:ext>
              </a:extLst>
            </p:cNvPr>
            <p:cNvSpPr/>
            <p:nvPr/>
          </p:nvSpPr>
          <p:spPr>
            <a:xfrm>
              <a:off x="9429100" y="469375"/>
              <a:ext cx="3686125" cy="99775"/>
            </a:xfrm>
            <a:custGeom>
              <a:avLst/>
              <a:gdLst/>
              <a:ahLst/>
              <a:cxnLst/>
              <a:rect l="l" t="t" r="r" b="b"/>
              <a:pathLst>
                <a:path w="147445" h="3991" extrusionOk="0">
                  <a:moveTo>
                    <a:pt x="0" y="0"/>
                  </a:moveTo>
                  <a:lnTo>
                    <a:pt x="0" y="3990"/>
                  </a:lnTo>
                  <a:lnTo>
                    <a:pt x="147444" y="3990"/>
                  </a:lnTo>
                  <a:lnTo>
                    <a:pt x="14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74;p64">
              <a:extLst>
                <a:ext uri="{FF2B5EF4-FFF2-40B4-BE49-F238E27FC236}">
                  <a16:creationId xmlns:a16="http://schemas.microsoft.com/office/drawing/2014/main" id="{1EC86E42-C491-2D4D-876D-A711E94288A1}"/>
                </a:ext>
              </a:extLst>
            </p:cNvPr>
            <p:cNvSpPr/>
            <p:nvPr/>
          </p:nvSpPr>
          <p:spPr>
            <a:xfrm>
              <a:off x="9429100" y="369500"/>
              <a:ext cx="3686125" cy="99900"/>
            </a:xfrm>
            <a:custGeom>
              <a:avLst/>
              <a:gdLst/>
              <a:ahLst/>
              <a:cxnLst/>
              <a:rect l="l" t="t" r="r" b="b"/>
              <a:pathLst>
                <a:path w="147445" h="3996" extrusionOk="0">
                  <a:moveTo>
                    <a:pt x="0" y="1"/>
                  </a:moveTo>
                  <a:lnTo>
                    <a:pt x="0" y="3995"/>
                  </a:lnTo>
                  <a:lnTo>
                    <a:pt x="147444" y="3995"/>
                  </a:lnTo>
                  <a:lnTo>
                    <a:pt x="1474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375;p64">
              <a:extLst>
                <a:ext uri="{FF2B5EF4-FFF2-40B4-BE49-F238E27FC236}">
                  <a16:creationId xmlns:a16="http://schemas.microsoft.com/office/drawing/2014/main" id="{62FD553C-2890-6946-852A-F827BB9E34D2}"/>
                </a:ext>
              </a:extLst>
            </p:cNvPr>
            <p:cNvSpPr/>
            <p:nvPr/>
          </p:nvSpPr>
          <p:spPr>
            <a:xfrm>
              <a:off x="9429100" y="280825"/>
              <a:ext cx="3686125" cy="88700"/>
            </a:xfrm>
            <a:custGeom>
              <a:avLst/>
              <a:gdLst/>
              <a:ahLst/>
              <a:cxnLst/>
              <a:rect l="l" t="t" r="r" b="b"/>
              <a:pathLst>
                <a:path w="147445" h="3548" extrusionOk="0">
                  <a:moveTo>
                    <a:pt x="0" y="1"/>
                  </a:moveTo>
                  <a:lnTo>
                    <a:pt x="0" y="3548"/>
                  </a:lnTo>
                  <a:lnTo>
                    <a:pt x="147444" y="3548"/>
                  </a:lnTo>
                  <a:lnTo>
                    <a:pt x="147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76;p64">
              <a:extLst>
                <a:ext uri="{FF2B5EF4-FFF2-40B4-BE49-F238E27FC236}">
                  <a16:creationId xmlns:a16="http://schemas.microsoft.com/office/drawing/2014/main" id="{3EE2BB01-F135-C349-9A52-1EE4C1B9D05F}"/>
                </a:ext>
              </a:extLst>
            </p:cNvPr>
            <p:cNvSpPr/>
            <p:nvPr/>
          </p:nvSpPr>
          <p:spPr>
            <a:xfrm>
              <a:off x="9429100" y="181100"/>
              <a:ext cx="3686125" cy="99750"/>
            </a:xfrm>
            <a:custGeom>
              <a:avLst/>
              <a:gdLst/>
              <a:ahLst/>
              <a:cxnLst/>
              <a:rect l="l" t="t" r="r" b="b"/>
              <a:pathLst>
                <a:path w="147445" h="3990" extrusionOk="0">
                  <a:moveTo>
                    <a:pt x="0" y="0"/>
                  </a:moveTo>
                  <a:lnTo>
                    <a:pt x="0" y="3990"/>
                  </a:lnTo>
                  <a:lnTo>
                    <a:pt x="147444" y="3990"/>
                  </a:lnTo>
                  <a:lnTo>
                    <a:pt x="1474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77;p64">
              <a:extLst>
                <a:ext uri="{FF2B5EF4-FFF2-40B4-BE49-F238E27FC236}">
                  <a16:creationId xmlns:a16="http://schemas.microsoft.com/office/drawing/2014/main" id="{AF22508F-97A1-F644-994E-3825462BF528}"/>
                </a:ext>
              </a:extLst>
            </p:cNvPr>
            <p:cNvSpPr/>
            <p:nvPr/>
          </p:nvSpPr>
          <p:spPr>
            <a:xfrm>
              <a:off x="10044425" y="1108450"/>
              <a:ext cx="149975" cy="49350"/>
            </a:xfrm>
            <a:custGeom>
              <a:avLst/>
              <a:gdLst/>
              <a:ahLst/>
              <a:cxnLst/>
              <a:rect l="l" t="t" r="r" b="b"/>
              <a:pathLst>
                <a:path w="5999" h="1974" extrusionOk="0">
                  <a:moveTo>
                    <a:pt x="0" y="1"/>
                  </a:moveTo>
                  <a:lnTo>
                    <a:pt x="0" y="1973"/>
                  </a:lnTo>
                  <a:lnTo>
                    <a:pt x="5999" y="1973"/>
                  </a:lnTo>
                  <a:lnTo>
                    <a:pt x="59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78;p64">
              <a:extLst>
                <a:ext uri="{FF2B5EF4-FFF2-40B4-BE49-F238E27FC236}">
                  <a16:creationId xmlns:a16="http://schemas.microsoft.com/office/drawing/2014/main" id="{614696A4-22DB-A449-BAAC-9C772F23CBB0}"/>
                </a:ext>
              </a:extLst>
            </p:cNvPr>
            <p:cNvSpPr/>
            <p:nvPr/>
          </p:nvSpPr>
          <p:spPr>
            <a:xfrm>
              <a:off x="9914725" y="1066975"/>
              <a:ext cx="279675" cy="120500"/>
            </a:xfrm>
            <a:custGeom>
              <a:avLst/>
              <a:gdLst/>
              <a:ahLst/>
              <a:cxnLst/>
              <a:rect l="l" t="t" r="r" b="b"/>
              <a:pathLst>
                <a:path w="11187" h="4820" extrusionOk="0">
                  <a:moveTo>
                    <a:pt x="1" y="1"/>
                  </a:moveTo>
                  <a:cubicBezTo>
                    <a:pt x="19" y="2653"/>
                    <a:pt x="2168" y="4801"/>
                    <a:pt x="4819" y="4819"/>
                  </a:cubicBezTo>
                  <a:lnTo>
                    <a:pt x="11187" y="4819"/>
                  </a:lnTo>
                  <a:lnTo>
                    <a:pt x="11187" y="3632"/>
                  </a:lnTo>
                  <a:lnTo>
                    <a:pt x="5188" y="3632"/>
                  </a:lnTo>
                  <a:lnTo>
                    <a:pt x="5188" y="1660"/>
                  </a:lnTo>
                  <a:lnTo>
                    <a:pt x="11187" y="1660"/>
                  </a:lnTo>
                  <a:lnTo>
                    <a:pt x="11187" y="61"/>
                  </a:lnTo>
                  <a:lnTo>
                    <a:pt x="1926" y="61"/>
                  </a:lnTo>
                  <a:lnTo>
                    <a:pt x="19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379;p64">
              <a:extLst>
                <a:ext uri="{FF2B5EF4-FFF2-40B4-BE49-F238E27FC236}">
                  <a16:creationId xmlns:a16="http://schemas.microsoft.com/office/drawing/2014/main" id="{57081149-9C9D-F04B-B547-CCBAD57AE53C}"/>
                </a:ext>
              </a:extLst>
            </p:cNvPr>
            <p:cNvSpPr/>
            <p:nvPr/>
          </p:nvSpPr>
          <p:spPr>
            <a:xfrm>
              <a:off x="9490250" y="1187450"/>
              <a:ext cx="554225" cy="77050"/>
            </a:xfrm>
            <a:custGeom>
              <a:avLst/>
              <a:gdLst/>
              <a:ahLst/>
              <a:cxnLst/>
              <a:rect l="l" t="t" r="r" b="b"/>
              <a:pathLst>
                <a:path w="22169" h="3082" extrusionOk="0">
                  <a:moveTo>
                    <a:pt x="0" y="0"/>
                  </a:moveTo>
                  <a:lnTo>
                    <a:pt x="0" y="236"/>
                  </a:lnTo>
                  <a:cubicBezTo>
                    <a:pt x="0" y="1810"/>
                    <a:pt x="1272" y="3082"/>
                    <a:pt x="2839" y="3082"/>
                  </a:cubicBezTo>
                  <a:lnTo>
                    <a:pt x="19087" y="3082"/>
                  </a:lnTo>
                  <a:cubicBezTo>
                    <a:pt x="20788" y="3082"/>
                    <a:pt x="22168" y="1703"/>
                    <a:pt x="22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380;p64">
              <a:extLst>
                <a:ext uri="{FF2B5EF4-FFF2-40B4-BE49-F238E27FC236}">
                  <a16:creationId xmlns:a16="http://schemas.microsoft.com/office/drawing/2014/main" id="{0DB47D0A-DFEA-DD4F-A81E-8CEF4C955B50}"/>
                </a:ext>
              </a:extLst>
            </p:cNvPr>
            <p:cNvSpPr/>
            <p:nvPr/>
          </p:nvSpPr>
          <p:spPr>
            <a:xfrm>
              <a:off x="9429100" y="-18500"/>
              <a:ext cx="3686125" cy="99750"/>
            </a:xfrm>
            <a:custGeom>
              <a:avLst/>
              <a:gdLst/>
              <a:ahLst/>
              <a:cxnLst/>
              <a:rect l="l" t="t" r="r" b="b"/>
              <a:pathLst>
                <a:path w="147445" h="3990" extrusionOk="0">
                  <a:moveTo>
                    <a:pt x="0" y="1"/>
                  </a:moveTo>
                  <a:lnTo>
                    <a:pt x="0" y="3989"/>
                  </a:lnTo>
                  <a:lnTo>
                    <a:pt x="147444" y="3989"/>
                  </a:lnTo>
                  <a:lnTo>
                    <a:pt x="1474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81;p64">
              <a:extLst>
                <a:ext uri="{FF2B5EF4-FFF2-40B4-BE49-F238E27FC236}">
                  <a16:creationId xmlns:a16="http://schemas.microsoft.com/office/drawing/2014/main" id="{2946A3A0-6AF6-C641-A62B-22A6B0765001}"/>
                </a:ext>
              </a:extLst>
            </p:cNvPr>
            <p:cNvSpPr/>
            <p:nvPr/>
          </p:nvSpPr>
          <p:spPr>
            <a:xfrm>
              <a:off x="9387500" y="1067025"/>
              <a:ext cx="647700" cy="185075"/>
            </a:xfrm>
            <a:custGeom>
              <a:avLst/>
              <a:gdLst/>
              <a:ahLst/>
              <a:cxnLst/>
              <a:rect l="l" t="t" r="r" b="b"/>
              <a:pathLst>
                <a:path w="25908" h="7403" extrusionOk="0">
                  <a:moveTo>
                    <a:pt x="1115" y="0"/>
                  </a:moveTo>
                  <a:lnTo>
                    <a:pt x="1115" y="2390"/>
                  </a:lnTo>
                  <a:lnTo>
                    <a:pt x="1" y="3153"/>
                  </a:lnTo>
                  <a:lnTo>
                    <a:pt x="1" y="7402"/>
                  </a:lnTo>
                  <a:lnTo>
                    <a:pt x="3457" y="4818"/>
                  </a:lnTo>
                  <a:lnTo>
                    <a:pt x="25908" y="4818"/>
                  </a:lnTo>
                  <a:cubicBezTo>
                    <a:pt x="23257" y="4800"/>
                    <a:pt x="21108" y="2651"/>
                    <a:pt x="210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82;p64">
              <a:extLst>
                <a:ext uri="{FF2B5EF4-FFF2-40B4-BE49-F238E27FC236}">
                  <a16:creationId xmlns:a16="http://schemas.microsoft.com/office/drawing/2014/main" id="{17CC0B48-7744-7246-BD41-71E9140B6C47}"/>
                </a:ext>
              </a:extLst>
            </p:cNvPr>
            <p:cNvSpPr/>
            <p:nvPr/>
          </p:nvSpPr>
          <p:spPr>
            <a:xfrm>
              <a:off x="9341200" y="-603850"/>
              <a:ext cx="3861925" cy="1670900"/>
            </a:xfrm>
            <a:custGeom>
              <a:avLst/>
              <a:gdLst/>
              <a:ahLst/>
              <a:cxnLst/>
              <a:rect l="l" t="t" r="r" b="b"/>
              <a:pathLst>
                <a:path w="154477" h="66836" extrusionOk="0">
                  <a:moveTo>
                    <a:pt x="150960" y="4437"/>
                  </a:moveTo>
                  <a:lnTo>
                    <a:pt x="150960" y="62397"/>
                  </a:lnTo>
                  <a:lnTo>
                    <a:pt x="3516" y="62397"/>
                  </a:lnTo>
                  <a:lnTo>
                    <a:pt x="3516" y="4437"/>
                  </a:lnTo>
                  <a:close/>
                  <a:moveTo>
                    <a:pt x="139048" y="64668"/>
                  </a:moveTo>
                  <a:lnTo>
                    <a:pt x="139048" y="66640"/>
                  </a:lnTo>
                  <a:lnTo>
                    <a:pt x="93775" y="66640"/>
                  </a:lnTo>
                  <a:lnTo>
                    <a:pt x="93775" y="64668"/>
                  </a:lnTo>
                  <a:close/>
                  <a:moveTo>
                    <a:pt x="0" y="1"/>
                  </a:moveTo>
                  <a:lnTo>
                    <a:pt x="0" y="66835"/>
                  </a:lnTo>
                  <a:lnTo>
                    <a:pt x="22942" y="66835"/>
                  </a:lnTo>
                  <a:lnTo>
                    <a:pt x="22942" y="66798"/>
                  </a:lnTo>
                  <a:lnTo>
                    <a:pt x="24866" y="66798"/>
                  </a:lnTo>
                  <a:lnTo>
                    <a:pt x="24866" y="64928"/>
                  </a:lnTo>
                  <a:lnTo>
                    <a:pt x="70139" y="64928"/>
                  </a:lnTo>
                  <a:lnTo>
                    <a:pt x="70139" y="66799"/>
                  </a:lnTo>
                  <a:lnTo>
                    <a:pt x="72064" y="66799"/>
                  </a:lnTo>
                  <a:lnTo>
                    <a:pt x="72064" y="66835"/>
                  </a:lnTo>
                  <a:lnTo>
                    <a:pt x="91785" y="66835"/>
                  </a:lnTo>
                  <a:lnTo>
                    <a:pt x="91785" y="66799"/>
                  </a:lnTo>
                  <a:lnTo>
                    <a:pt x="140906" y="66799"/>
                  </a:lnTo>
                  <a:lnTo>
                    <a:pt x="140906" y="66835"/>
                  </a:lnTo>
                  <a:lnTo>
                    <a:pt x="154476" y="66835"/>
                  </a:lnTo>
                  <a:lnTo>
                    <a:pt x="1544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83;p64">
              <a:extLst>
                <a:ext uri="{FF2B5EF4-FFF2-40B4-BE49-F238E27FC236}">
                  <a16:creationId xmlns:a16="http://schemas.microsoft.com/office/drawing/2014/main" id="{06A4639F-2DD4-1945-AEA0-11649EC0E0D6}"/>
                </a:ext>
              </a:extLst>
            </p:cNvPr>
            <p:cNvSpPr/>
            <p:nvPr/>
          </p:nvSpPr>
          <p:spPr>
            <a:xfrm>
              <a:off x="9358150" y="1145850"/>
              <a:ext cx="29375" cy="128200"/>
            </a:xfrm>
            <a:custGeom>
              <a:avLst/>
              <a:gdLst/>
              <a:ahLst/>
              <a:cxnLst/>
              <a:rect l="l" t="t" r="r" b="b"/>
              <a:pathLst>
                <a:path w="1175" h="5128" extrusionOk="0">
                  <a:moveTo>
                    <a:pt x="1175" y="0"/>
                  </a:moveTo>
                  <a:lnTo>
                    <a:pt x="0" y="798"/>
                  </a:lnTo>
                  <a:lnTo>
                    <a:pt x="0" y="5127"/>
                  </a:lnTo>
                  <a:lnTo>
                    <a:pt x="1175" y="4249"/>
                  </a:lnTo>
                  <a:lnTo>
                    <a:pt x="11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84;p64">
              <a:extLst>
                <a:ext uri="{FF2B5EF4-FFF2-40B4-BE49-F238E27FC236}">
                  <a16:creationId xmlns:a16="http://schemas.microsoft.com/office/drawing/2014/main" id="{7411C7CE-3A73-8F4B-84FC-E9E51EE1E7A0}"/>
                </a:ext>
              </a:extLst>
            </p:cNvPr>
            <p:cNvSpPr/>
            <p:nvPr/>
          </p:nvSpPr>
          <p:spPr>
            <a:xfrm>
              <a:off x="12595300" y="973000"/>
              <a:ext cx="141850" cy="22475"/>
            </a:xfrm>
            <a:custGeom>
              <a:avLst/>
              <a:gdLst/>
              <a:ahLst/>
              <a:cxnLst/>
              <a:rect l="l" t="t" r="r" b="b"/>
              <a:pathLst>
                <a:path w="5674" h="899" extrusionOk="0">
                  <a:moveTo>
                    <a:pt x="0" y="0"/>
                  </a:moveTo>
                  <a:lnTo>
                    <a:pt x="0" y="898"/>
                  </a:lnTo>
                  <a:lnTo>
                    <a:pt x="5673" y="898"/>
                  </a:lnTo>
                  <a:lnTo>
                    <a:pt x="5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85;p64">
              <a:extLst>
                <a:ext uri="{FF2B5EF4-FFF2-40B4-BE49-F238E27FC236}">
                  <a16:creationId xmlns:a16="http://schemas.microsoft.com/office/drawing/2014/main" id="{C811B419-6127-EA4D-B3FD-FE3EDE90E7E7}"/>
                </a:ext>
              </a:extLst>
            </p:cNvPr>
            <p:cNvSpPr/>
            <p:nvPr/>
          </p:nvSpPr>
          <p:spPr>
            <a:xfrm>
              <a:off x="12396850" y="973000"/>
              <a:ext cx="141850" cy="22475"/>
            </a:xfrm>
            <a:custGeom>
              <a:avLst/>
              <a:gdLst/>
              <a:ahLst/>
              <a:cxnLst/>
              <a:rect l="l" t="t" r="r" b="b"/>
              <a:pathLst>
                <a:path w="5674" h="899" extrusionOk="0">
                  <a:moveTo>
                    <a:pt x="1" y="0"/>
                  </a:moveTo>
                  <a:lnTo>
                    <a:pt x="1" y="898"/>
                  </a:lnTo>
                  <a:lnTo>
                    <a:pt x="5674" y="898"/>
                  </a:lnTo>
                  <a:lnTo>
                    <a:pt x="56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86;p64">
              <a:extLst>
                <a:ext uri="{FF2B5EF4-FFF2-40B4-BE49-F238E27FC236}">
                  <a16:creationId xmlns:a16="http://schemas.microsoft.com/office/drawing/2014/main" id="{A9DBCFA5-FCF2-3F48-9B73-CA6915EB8BB3}"/>
                </a:ext>
              </a:extLst>
            </p:cNvPr>
            <p:cNvSpPr/>
            <p:nvPr/>
          </p:nvSpPr>
          <p:spPr>
            <a:xfrm>
              <a:off x="10953475" y="984225"/>
              <a:ext cx="141800" cy="22450"/>
            </a:xfrm>
            <a:custGeom>
              <a:avLst/>
              <a:gdLst/>
              <a:ahLst/>
              <a:cxnLst/>
              <a:rect l="l" t="t" r="r" b="b"/>
              <a:pathLst>
                <a:path w="5672" h="898" extrusionOk="0">
                  <a:moveTo>
                    <a:pt x="0" y="0"/>
                  </a:moveTo>
                  <a:lnTo>
                    <a:pt x="0" y="898"/>
                  </a:lnTo>
                  <a:lnTo>
                    <a:pt x="5672" y="898"/>
                  </a:lnTo>
                  <a:lnTo>
                    <a:pt x="56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87;p64">
              <a:extLst>
                <a:ext uri="{FF2B5EF4-FFF2-40B4-BE49-F238E27FC236}">
                  <a16:creationId xmlns:a16="http://schemas.microsoft.com/office/drawing/2014/main" id="{4A856F40-31F0-9A46-89E4-6B2DC2852FAD}"/>
                </a:ext>
              </a:extLst>
            </p:cNvPr>
            <p:cNvSpPr/>
            <p:nvPr/>
          </p:nvSpPr>
          <p:spPr>
            <a:xfrm>
              <a:off x="10755025" y="984225"/>
              <a:ext cx="141850" cy="22450"/>
            </a:xfrm>
            <a:custGeom>
              <a:avLst/>
              <a:gdLst/>
              <a:ahLst/>
              <a:cxnLst/>
              <a:rect l="l" t="t" r="r" b="b"/>
              <a:pathLst>
                <a:path w="5674" h="898" extrusionOk="0">
                  <a:moveTo>
                    <a:pt x="1" y="0"/>
                  </a:moveTo>
                  <a:lnTo>
                    <a:pt x="1" y="898"/>
                  </a:lnTo>
                  <a:lnTo>
                    <a:pt x="5674" y="898"/>
                  </a:lnTo>
                  <a:lnTo>
                    <a:pt x="56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88;p64">
              <a:extLst>
                <a:ext uri="{FF2B5EF4-FFF2-40B4-BE49-F238E27FC236}">
                  <a16:creationId xmlns:a16="http://schemas.microsoft.com/office/drawing/2014/main" id="{4286C99B-ED3A-BB4A-8346-420858C71B93}"/>
                </a:ext>
              </a:extLst>
            </p:cNvPr>
            <p:cNvSpPr/>
            <p:nvPr/>
          </p:nvSpPr>
          <p:spPr>
            <a:xfrm>
              <a:off x="14027875" y="57900"/>
              <a:ext cx="1825" cy="220400"/>
            </a:xfrm>
            <a:custGeom>
              <a:avLst/>
              <a:gdLst/>
              <a:ahLst/>
              <a:cxnLst/>
              <a:rect l="l" t="t" r="r" b="b"/>
              <a:pathLst>
                <a:path w="73" h="8816" extrusionOk="0">
                  <a:moveTo>
                    <a:pt x="0" y="1"/>
                  </a:moveTo>
                  <a:lnTo>
                    <a:pt x="0" y="8815"/>
                  </a:lnTo>
                  <a:cubicBezTo>
                    <a:pt x="23" y="8808"/>
                    <a:pt x="48" y="8804"/>
                    <a:pt x="73" y="8803"/>
                  </a:cubicBezTo>
                  <a:lnTo>
                    <a:pt x="73"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9045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ctrTitle" idx="6"/>
          </p:nvPr>
        </p:nvSpPr>
        <p:spPr>
          <a:xfrm>
            <a:off x="5045070" y="390425"/>
            <a:ext cx="3481200" cy="48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First Cost Reduction Proposal</a:t>
            </a:r>
            <a:endParaRPr dirty="0"/>
          </a:p>
        </p:txBody>
      </p:sp>
      <p:sp>
        <p:nvSpPr>
          <p:cNvPr id="243" name="Google Shape;243;p36"/>
          <p:cNvSpPr txBox="1">
            <a:spLocks noGrp="1"/>
          </p:cNvSpPr>
          <p:nvPr>
            <p:ph type="subTitle" idx="3"/>
          </p:nvPr>
        </p:nvSpPr>
        <p:spPr>
          <a:xfrm>
            <a:off x="149157" y="2257524"/>
            <a:ext cx="3689675" cy="2314475"/>
          </a:xfrm>
          <a:prstGeom prst="rect">
            <a:avLst/>
          </a:prstGeom>
        </p:spPr>
        <p:txBody>
          <a:bodyPr spcFirstLastPara="1" wrap="square" lIns="91425" tIns="91425" rIns="91425" bIns="91425" anchor="t" anchorCtr="0">
            <a:noAutofit/>
          </a:bodyPr>
          <a:lstStyle/>
          <a:p>
            <a:pPr marL="114300" indent="0" algn="just"/>
            <a:r>
              <a:rPr lang="en-US" dirty="0"/>
              <a:t>One great cost reduction strategy is to </a:t>
            </a:r>
            <a:r>
              <a:rPr lang="en-US" dirty="0">
                <a:solidFill>
                  <a:srgbClr val="00B050"/>
                </a:solidFill>
              </a:rPr>
              <a:t>lower the number of trucks  </a:t>
            </a:r>
            <a:r>
              <a:rPr lang="en-US" dirty="0">
                <a:solidFill>
                  <a:schemeClr val="tx1"/>
                </a:solidFill>
              </a:rPr>
              <a:t>&amp;</a:t>
            </a:r>
            <a:r>
              <a:rPr lang="en-US" dirty="0">
                <a:solidFill>
                  <a:srgbClr val="00B050"/>
                </a:solidFill>
              </a:rPr>
              <a:t> have the trucks run all day </a:t>
            </a:r>
            <a:r>
              <a:rPr lang="en-US" dirty="0"/>
              <a:t>to fulfill all the deliveries.  When we have 2 trucks run all day with a mid-day stop at the depot we get  total daily profit of </a:t>
            </a:r>
            <a:r>
              <a:rPr lang="en-US" dirty="0">
                <a:solidFill>
                  <a:srgbClr val="00B050"/>
                </a:solidFill>
              </a:rPr>
              <a:t>$3880.</a:t>
            </a:r>
          </a:p>
        </p:txBody>
      </p:sp>
      <p:sp>
        <p:nvSpPr>
          <p:cNvPr id="244" name="Google Shape;244;p36"/>
          <p:cNvSpPr txBox="1">
            <a:spLocks noGrp="1"/>
          </p:cNvSpPr>
          <p:nvPr>
            <p:ph type="ctrTitle" idx="2"/>
          </p:nvPr>
        </p:nvSpPr>
        <p:spPr>
          <a:xfrm>
            <a:off x="737998" y="1852542"/>
            <a:ext cx="2034295" cy="40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SUMMARY – Model 1</a:t>
            </a:r>
            <a:endParaRPr dirty="0"/>
          </a:p>
        </p:txBody>
      </p:sp>
      <p:sp>
        <p:nvSpPr>
          <p:cNvPr id="245" name="Google Shape;245;p36"/>
          <p:cNvSpPr txBox="1">
            <a:spLocks noGrp="1"/>
          </p:cNvSpPr>
          <p:nvPr>
            <p:ph type="ctrTitle"/>
          </p:nvPr>
        </p:nvSpPr>
        <p:spPr>
          <a:xfrm>
            <a:off x="4533932" y="1850706"/>
            <a:ext cx="1736700" cy="40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Pros</a:t>
            </a:r>
            <a:endParaRPr dirty="0"/>
          </a:p>
        </p:txBody>
      </p:sp>
      <p:sp>
        <p:nvSpPr>
          <p:cNvPr id="7" name="Subtitle 6">
            <a:extLst>
              <a:ext uri="{FF2B5EF4-FFF2-40B4-BE49-F238E27FC236}">
                <a16:creationId xmlns:a16="http://schemas.microsoft.com/office/drawing/2014/main" id="{E7CA9BE8-182E-8C49-B55F-5C5892E259A7}"/>
              </a:ext>
            </a:extLst>
          </p:cNvPr>
          <p:cNvSpPr>
            <a:spLocks noGrp="1"/>
          </p:cNvSpPr>
          <p:nvPr>
            <p:ph type="subTitle" idx="1"/>
          </p:nvPr>
        </p:nvSpPr>
        <p:spPr>
          <a:xfrm>
            <a:off x="3847777" y="2257450"/>
            <a:ext cx="2585973" cy="2594636"/>
          </a:xfrm>
        </p:spPr>
        <p:txBody>
          <a:bodyPr/>
          <a:lstStyle/>
          <a:p>
            <a:pPr marL="228600" lvl="0" indent="-114300" algn="l">
              <a:buFont typeface="Arial" panose="020B0604020202020204" pitchFamily="34" charset="0"/>
              <a:buChar char="•"/>
            </a:pPr>
            <a:r>
              <a:rPr lang="en-US" dirty="0"/>
              <a:t>Daily profit will be </a:t>
            </a:r>
            <a:r>
              <a:rPr lang="en-US" dirty="0">
                <a:solidFill>
                  <a:srgbClr val="00B050"/>
                </a:solidFill>
              </a:rPr>
              <a:t>up $445 a day </a:t>
            </a:r>
            <a:r>
              <a:rPr lang="en-US" dirty="0"/>
              <a:t>or 13% profit increased.</a:t>
            </a:r>
          </a:p>
          <a:p>
            <a:pPr marL="228600" lvl="0" indent="-114300" algn="l">
              <a:buFont typeface="Arial" panose="020B0604020202020204" pitchFamily="34" charset="0"/>
              <a:buChar char="•"/>
            </a:pPr>
            <a:r>
              <a:rPr lang="en-US" dirty="0"/>
              <a:t>2 trucks only make for a </a:t>
            </a:r>
            <a:r>
              <a:rPr lang="en-US" dirty="0">
                <a:solidFill>
                  <a:srgbClr val="00B050"/>
                </a:solidFill>
              </a:rPr>
              <a:t>great utilization</a:t>
            </a:r>
            <a:r>
              <a:rPr lang="en-US" dirty="0"/>
              <a:t> of the truck’s capacity which is a good thing for a business. </a:t>
            </a:r>
          </a:p>
        </p:txBody>
      </p:sp>
      <p:sp>
        <p:nvSpPr>
          <p:cNvPr id="8" name="Google Shape;245;p36">
            <a:extLst>
              <a:ext uri="{FF2B5EF4-FFF2-40B4-BE49-F238E27FC236}">
                <a16:creationId xmlns:a16="http://schemas.microsoft.com/office/drawing/2014/main" id="{1FC8B3FF-C781-E54A-B700-520EC1A804D1}"/>
              </a:ext>
            </a:extLst>
          </p:cNvPr>
          <p:cNvSpPr txBox="1">
            <a:spLocks/>
          </p:cNvSpPr>
          <p:nvPr/>
        </p:nvSpPr>
        <p:spPr>
          <a:xfrm>
            <a:off x="7027436" y="1855760"/>
            <a:ext cx="1736700" cy="40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athway Gothic One"/>
              <a:buNone/>
              <a:defRPr sz="21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1800"/>
              <a:buFont typeface="Pathway Gothic One"/>
              <a:buNone/>
              <a:defRPr sz="1800" b="0" i="0" u="none" strike="noStrike" cap="none">
                <a:solidFill>
                  <a:schemeClr val="dk1"/>
                </a:solidFill>
                <a:latin typeface="Pathway Gothic One"/>
                <a:ea typeface="Pathway Gothic One"/>
                <a:cs typeface="Pathway Gothic One"/>
                <a:sym typeface="Pathway Gothic One"/>
              </a:defRPr>
            </a:lvl9pPr>
          </a:lstStyle>
          <a:p>
            <a:pPr algn="l"/>
            <a:r>
              <a:rPr lang="en-US" dirty="0"/>
              <a:t>Cons</a:t>
            </a:r>
          </a:p>
        </p:txBody>
      </p:sp>
      <p:sp>
        <p:nvSpPr>
          <p:cNvPr id="9" name="Subtitle 6">
            <a:extLst>
              <a:ext uri="{FF2B5EF4-FFF2-40B4-BE49-F238E27FC236}">
                <a16:creationId xmlns:a16="http://schemas.microsoft.com/office/drawing/2014/main" id="{51758EBB-4199-A947-9DBB-E4433A62B26E}"/>
              </a:ext>
            </a:extLst>
          </p:cNvPr>
          <p:cNvSpPr txBox="1">
            <a:spLocks/>
          </p:cNvSpPr>
          <p:nvPr/>
        </p:nvSpPr>
        <p:spPr>
          <a:xfrm>
            <a:off x="6475463" y="2171003"/>
            <a:ext cx="2519380" cy="2594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T Sans"/>
              <a:buNone/>
              <a:defRPr sz="1500" b="0" i="0" u="none" strike="noStrike" cap="none">
                <a:solidFill>
                  <a:schemeClr val="dk1"/>
                </a:solidFill>
                <a:latin typeface="PT Sans"/>
                <a:ea typeface="PT Sans"/>
                <a:cs typeface="PT Sans"/>
                <a:sym typeface="PT Sans"/>
              </a:defRPr>
            </a:lvl1pPr>
            <a:lvl2pPr marL="914400" marR="0" lvl="1"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2pPr>
            <a:lvl3pPr marL="1371600" marR="0" lvl="2"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3pPr>
            <a:lvl4pPr marL="1828800" marR="0" lvl="3"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4pPr>
            <a:lvl5pPr marL="2286000" marR="0" lvl="4"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5pPr>
            <a:lvl6pPr marL="2743200" marR="0" lvl="5"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6pPr>
            <a:lvl7pPr marL="3200400" marR="0" lvl="6"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7pPr>
            <a:lvl8pPr marL="3657600" marR="0" lvl="7"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8pPr>
            <a:lvl9pPr marL="4114800" marR="0" lvl="8" indent="-317500" algn="l" rtl="0">
              <a:lnSpc>
                <a:spcPct val="100000"/>
              </a:lnSpc>
              <a:spcBef>
                <a:spcPts val="0"/>
              </a:spcBef>
              <a:spcAft>
                <a:spcPts val="0"/>
              </a:spcAft>
              <a:buClr>
                <a:schemeClr val="dk1"/>
              </a:buClr>
              <a:buSzPts val="1400"/>
              <a:buFont typeface="PT Sans"/>
              <a:buNone/>
              <a:defRPr sz="1400" b="0" i="0" u="none" strike="noStrike" cap="none">
                <a:solidFill>
                  <a:schemeClr val="dk1"/>
                </a:solidFill>
                <a:latin typeface="PT Sans"/>
                <a:ea typeface="PT Sans"/>
                <a:cs typeface="PT Sans"/>
                <a:sym typeface="PT Sans"/>
              </a:defRPr>
            </a:lvl9pPr>
          </a:lstStyle>
          <a:p>
            <a:pPr marL="228600" indent="-114300" algn="l">
              <a:buFont typeface="Arial" panose="020B0604020202020204" pitchFamily="34" charset="0"/>
              <a:buChar char="•"/>
            </a:pPr>
            <a:r>
              <a:rPr lang="en-US" dirty="0">
                <a:solidFill>
                  <a:srgbClr val="FF0000"/>
                </a:solidFill>
              </a:rPr>
              <a:t>High-risk</a:t>
            </a:r>
            <a:r>
              <a:rPr lang="en-US" dirty="0"/>
              <a:t> for 1 truck to be </a:t>
            </a:r>
            <a:r>
              <a:rPr lang="en-US" dirty="0">
                <a:solidFill>
                  <a:srgbClr val="FF0000"/>
                </a:solidFill>
              </a:rPr>
              <a:t>out-of-service</a:t>
            </a:r>
            <a:r>
              <a:rPr lang="en-US" dirty="0"/>
              <a:t> regularly throughout the year.  </a:t>
            </a:r>
            <a:r>
              <a:rPr lang="en-US" dirty="0">
                <a:solidFill>
                  <a:srgbClr val="00B050"/>
                </a:solidFill>
              </a:rPr>
              <a:t>Keeping a backup truck available</a:t>
            </a:r>
            <a:r>
              <a:rPr lang="en-US" dirty="0"/>
              <a:t>. </a:t>
            </a:r>
          </a:p>
        </p:txBody>
      </p:sp>
      <p:sp>
        <p:nvSpPr>
          <p:cNvPr id="10" name="Google Shape;190;p32">
            <a:extLst>
              <a:ext uri="{FF2B5EF4-FFF2-40B4-BE49-F238E27FC236}">
                <a16:creationId xmlns:a16="http://schemas.microsoft.com/office/drawing/2014/main" id="{A4BDCDA4-2623-AA42-B49D-58CA65B43775}"/>
              </a:ext>
            </a:extLst>
          </p:cNvPr>
          <p:cNvSpPr/>
          <p:nvPr/>
        </p:nvSpPr>
        <p:spPr>
          <a:xfrm>
            <a:off x="4925346" y="530801"/>
            <a:ext cx="239447" cy="30560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506;p53">
            <a:extLst>
              <a:ext uri="{FF2B5EF4-FFF2-40B4-BE49-F238E27FC236}">
                <a16:creationId xmlns:a16="http://schemas.microsoft.com/office/drawing/2014/main" id="{B1FF9969-F2AE-4D46-BEB5-8FDF9A6D013A}"/>
              </a:ext>
            </a:extLst>
          </p:cNvPr>
          <p:cNvGrpSpPr/>
          <p:nvPr/>
        </p:nvGrpSpPr>
        <p:grpSpPr>
          <a:xfrm>
            <a:off x="536821" y="164756"/>
            <a:ext cx="1049043" cy="1377711"/>
            <a:chOff x="1814750" y="238125"/>
            <a:chExt cx="3989025" cy="5238800"/>
          </a:xfrm>
        </p:grpSpPr>
        <p:sp>
          <p:nvSpPr>
            <p:cNvPr id="12" name="Google Shape;1507;p53">
              <a:extLst>
                <a:ext uri="{FF2B5EF4-FFF2-40B4-BE49-F238E27FC236}">
                  <a16:creationId xmlns:a16="http://schemas.microsoft.com/office/drawing/2014/main" id="{C1403AC2-9637-ED42-95C7-0052B291B22A}"/>
                </a:ext>
              </a:extLst>
            </p:cNvPr>
            <p:cNvSpPr/>
            <p:nvPr/>
          </p:nvSpPr>
          <p:spPr>
            <a:xfrm>
              <a:off x="2178425" y="455750"/>
              <a:ext cx="3254500" cy="3449375"/>
            </a:xfrm>
            <a:custGeom>
              <a:avLst/>
              <a:gdLst/>
              <a:ahLst/>
              <a:cxnLst/>
              <a:rect l="l" t="t" r="r" b="b"/>
              <a:pathLst>
                <a:path w="130180" h="137975" extrusionOk="0">
                  <a:moveTo>
                    <a:pt x="1" y="1"/>
                  </a:moveTo>
                  <a:lnTo>
                    <a:pt x="1" y="137975"/>
                  </a:lnTo>
                  <a:lnTo>
                    <a:pt x="130179" y="137975"/>
                  </a:lnTo>
                  <a:lnTo>
                    <a:pt x="130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08;p53">
              <a:extLst>
                <a:ext uri="{FF2B5EF4-FFF2-40B4-BE49-F238E27FC236}">
                  <a16:creationId xmlns:a16="http://schemas.microsoft.com/office/drawing/2014/main" id="{7EA20416-5E61-3D46-BD6E-FC8E690CF2DF}"/>
                </a:ext>
              </a:extLst>
            </p:cNvPr>
            <p:cNvSpPr/>
            <p:nvPr/>
          </p:nvSpPr>
          <p:spPr>
            <a:xfrm>
              <a:off x="2433850" y="3905100"/>
              <a:ext cx="2760325" cy="838650"/>
            </a:xfrm>
            <a:custGeom>
              <a:avLst/>
              <a:gdLst/>
              <a:ahLst/>
              <a:cxnLst/>
              <a:rect l="l" t="t" r="r" b="b"/>
              <a:pathLst>
                <a:path w="110413" h="33546" extrusionOk="0">
                  <a:moveTo>
                    <a:pt x="1" y="1"/>
                  </a:moveTo>
                  <a:lnTo>
                    <a:pt x="110412" y="1"/>
                  </a:lnTo>
                  <a:lnTo>
                    <a:pt x="110412" y="33545"/>
                  </a:lnTo>
                  <a:lnTo>
                    <a:pt x="1" y="33545"/>
                  </a:lnTo>
                  <a:close/>
                </a:path>
              </a:pathLst>
            </a:custGeom>
            <a:solidFill>
              <a:srgbClr val="000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09;p53">
              <a:extLst>
                <a:ext uri="{FF2B5EF4-FFF2-40B4-BE49-F238E27FC236}">
                  <a16:creationId xmlns:a16="http://schemas.microsoft.com/office/drawing/2014/main" id="{7BE9ACC9-4190-4B44-9A75-917738052C0D}"/>
                </a:ext>
              </a:extLst>
            </p:cNvPr>
            <p:cNvSpPr/>
            <p:nvPr/>
          </p:nvSpPr>
          <p:spPr>
            <a:xfrm>
              <a:off x="2393675" y="4743725"/>
              <a:ext cx="2866925" cy="67225"/>
            </a:xfrm>
            <a:custGeom>
              <a:avLst/>
              <a:gdLst/>
              <a:ahLst/>
              <a:cxnLst/>
              <a:rect l="l" t="t" r="r" b="b"/>
              <a:pathLst>
                <a:path w="114677" h="2689" extrusionOk="0">
                  <a:moveTo>
                    <a:pt x="0" y="0"/>
                  </a:moveTo>
                  <a:lnTo>
                    <a:pt x="114677" y="0"/>
                  </a:lnTo>
                  <a:lnTo>
                    <a:pt x="114677" y="2688"/>
                  </a:lnTo>
                  <a:lnTo>
                    <a:pt x="0" y="2688"/>
                  </a:lnTo>
                  <a:close/>
                </a:path>
              </a:pathLst>
            </a:custGeom>
            <a:solidFill>
              <a:srgbClr val="C7D2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0;p53">
              <a:extLst>
                <a:ext uri="{FF2B5EF4-FFF2-40B4-BE49-F238E27FC236}">
                  <a16:creationId xmlns:a16="http://schemas.microsoft.com/office/drawing/2014/main" id="{F9ADE1AB-C80B-5B4E-893F-FE2286007990}"/>
                </a:ext>
              </a:extLst>
            </p:cNvPr>
            <p:cNvSpPr/>
            <p:nvPr/>
          </p:nvSpPr>
          <p:spPr>
            <a:xfrm>
              <a:off x="3176625" y="4103250"/>
              <a:ext cx="1301050" cy="442325"/>
            </a:xfrm>
            <a:custGeom>
              <a:avLst/>
              <a:gdLst/>
              <a:ahLst/>
              <a:cxnLst/>
              <a:rect l="l" t="t" r="r" b="b"/>
              <a:pathLst>
                <a:path w="52042" h="17693" extrusionOk="0">
                  <a:moveTo>
                    <a:pt x="0" y="1"/>
                  </a:moveTo>
                  <a:lnTo>
                    <a:pt x="52042" y="1"/>
                  </a:lnTo>
                  <a:lnTo>
                    <a:pt x="52042" y="17693"/>
                  </a:lnTo>
                  <a:lnTo>
                    <a:pt x="0" y="17693"/>
                  </a:lnTo>
                  <a:close/>
                </a:path>
              </a:pathLst>
            </a:custGeom>
            <a:solidFill>
              <a:srgbClr val="FC8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11;p53">
              <a:extLst>
                <a:ext uri="{FF2B5EF4-FFF2-40B4-BE49-F238E27FC236}">
                  <a16:creationId xmlns:a16="http://schemas.microsoft.com/office/drawing/2014/main" id="{A3A43566-022F-2B43-9E1A-E7862E0BBF59}"/>
                </a:ext>
              </a:extLst>
            </p:cNvPr>
            <p:cNvSpPr/>
            <p:nvPr/>
          </p:nvSpPr>
          <p:spPr>
            <a:xfrm>
              <a:off x="4607250" y="4176825"/>
              <a:ext cx="432950" cy="295200"/>
            </a:xfrm>
            <a:custGeom>
              <a:avLst/>
              <a:gdLst/>
              <a:ahLst/>
              <a:cxnLst/>
              <a:rect l="l" t="t" r="r" b="b"/>
              <a:pathLst>
                <a:path w="17318" h="11808" extrusionOk="0">
                  <a:moveTo>
                    <a:pt x="5401" y="0"/>
                  </a:moveTo>
                  <a:lnTo>
                    <a:pt x="11917" y="0"/>
                  </a:lnTo>
                  <a:cubicBezTo>
                    <a:pt x="14910" y="0"/>
                    <a:pt x="17318" y="2408"/>
                    <a:pt x="17318" y="5401"/>
                  </a:cubicBezTo>
                  <a:lnTo>
                    <a:pt x="17318" y="6407"/>
                  </a:lnTo>
                  <a:cubicBezTo>
                    <a:pt x="17318" y="9399"/>
                    <a:pt x="14910" y="11807"/>
                    <a:pt x="11917" y="11807"/>
                  </a:cubicBezTo>
                  <a:lnTo>
                    <a:pt x="5401" y="11807"/>
                  </a:lnTo>
                  <a:cubicBezTo>
                    <a:pt x="2409" y="11807"/>
                    <a:pt x="1" y="9399"/>
                    <a:pt x="1" y="6407"/>
                  </a:cubicBezTo>
                  <a:lnTo>
                    <a:pt x="1" y="5401"/>
                  </a:lnTo>
                  <a:cubicBezTo>
                    <a:pt x="1" y="2408"/>
                    <a:pt x="2409" y="0"/>
                    <a:pt x="5401" y="0"/>
                  </a:cubicBezTo>
                  <a:close/>
                </a:path>
              </a:pathLst>
            </a:custGeom>
            <a:solidFill>
              <a:srgbClr val="FC8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2;p53">
              <a:extLst>
                <a:ext uri="{FF2B5EF4-FFF2-40B4-BE49-F238E27FC236}">
                  <a16:creationId xmlns:a16="http://schemas.microsoft.com/office/drawing/2014/main" id="{03F67210-3069-FB4B-87B6-4C964911DB08}"/>
                </a:ext>
              </a:extLst>
            </p:cNvPr>
            <p:cNvSpPr/>
            <p:nvPr/>
          </p:nvSpPr>
          <p:spPr>
            <a:xfrm>
              <a:off x="2588575" y="4176825"/>
              <a:ext cx="432950" cy="295200"/>
            </a:xfrm>
            <a:custGeom>
              <a:avLst/>
              <a:gdLst/>
              <a:ahLst/>
              <a:cxnLst/>
              <a:rect l="l" t="t" r="r" b="b"/>
              <a:pathLst>
                <a:path w="17318" h="11808" extrusionOk="0">
                  <a:moveTo>
                    <a:pt x="5401" y="0"/>
                  </a:moveTo>
                  <a:lnTo>
                    <a:pt x="11918" y="0"/>
                  </a:lnTo>
                  <a:cubicBezTo>
                    <a:pt x="14909" y="0"/>
                    <a:pt x="17317" y="2408"/>
                    <a:pt x="17317" y="5401"/>
                  </a:cubicBezTo>
                  <a:lnTo>
                    <a:pt x="17317" y="6407"/>
                  </a:lnTo>
                  <a:cubicBezTo>
                    <a:pt x="17317" y="9399"/>
                    <a:pt x="14909" y="11807"/>
                    <a:pt x="11918" y="11807"/>
                  </a:cubicBezTo>
                  <a:lnTo>
                    <a:pt x="5401" y="11807"/>
                  </a:lnTo>
                  <a:cubicBezTo>
                    <a:pt x="2409" y="11807"/>
                    <a:pt x="0" y="9399"/>
                    <a:pt x="0" y="6407"/>
                  </a:cubicBezTo>
                  <a:lnTo>
                    <a:pt x="0" y="5401"/>
                  </a:lnTo>
                  <a:cubicBezTo>
                    <a:pt x="0" y="2408"/>
                    <a:pt x="2409" y="0"/>
                    <a:pt x="5401" y="0"/>
                  </a:cubicBezTo>
                  <a:close/>
                </a:path>
              </a:pathLst>
            </a:custGeom>
            <a:solidFill>
              <a:srgbClr val="FC8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3;p53">
              <a:extLst>
                <a:ext uri="{FF2B5EF4-FFF2-40B4-BE49-F238E27FC236}">
                  <a16:creationId xmlns:a16="http://schemas.microsoft.com/office/drawing/2014/main" id="{4C2C6870-A318-E244-8E8E-79D31EA08EF2}"/>
                </a:ext>
              </a:extLst>
            </p:cNvPr>
            <p:cNvSpPr/>
            <p:nvPr/>
          </p:nvSpPr>
          <p:spPr>
            <a:xfrm>
              <a:off x="2495200" y="4810925"/>
              <a:ext cx="526350" cy="666000"/>
            </a:xfrm>
            <a:custGeom>
              <a:avLst/>
              <a:gdLst/>
              <a:ahLst/>
              <a:cxnLst/>
              <a:rect l="l" t="t" r="r" b="b"/>
              <a:pathLst>
                <a:path w="21054" h="26640" extrusionOk="0">
                  <a:moveTo>
                    <a:pt x="0" y="0"/>
                  </a:moveTo>
                  <a:lnTo>
                    <a:pt x="0" y="20107"/>
                  </a:lnTo>
                  <a:cubicBezTo>
                    <a:pt x="0" y="23715"/>
                    <a:pt x="2925" y="26639"/>
                    <a:pt x="6532" y="26639"/>
                  </a:cubicBezTo>
                  <a:lnTo>
                    <a:pt x="14521" y="26639"/>
                  </a:lnTo>
                  <a:cubicBezTo>
                    <a:pt x="18128" y="26639"/>
                    <a:pt x="21054" y="23715"/>
                    <a:pt x="21054" y="20107"/>
                  </a:cubicBezTo>
                  <a:lnTo>
                    <a:pt x="21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14;p53">
              <a:extLst>
                <a:ext uri="{FF2B5EF4-FFF2-40B4-BE49-F238E27FC236}">
                  <a16:creationId xmlns:a16="http://schemas.microsoft.com/office/drawing/2014/main" id="{7B601172-3FE8-8141-A55D-6E5A78780A52}"/>
                </a:ext>
              </a:extLst>
            </p:cNvPr>
            <p:cNvSpPr/>
            <p:nvPr/>
          </p:nvSpPr>
          <p:spPr>
            <a:xfrm>
              <a:off x="4635700" y="4810925"/>
              <a:ext cx="477650" cy="666000"/>
            </a:xfrm>
            <a:custGeom>
              <a:avLst/>
              <a:gdLst/>
              <a:ahLst/>
              <a:cxnLst/>
              <a:rect l="l" t="t" r="r" b="b"/>
              <a:pathLst>
                <a:path w="19106" h="26640" extrusionOk="0">
                  <a:moveTo>
                    <a:pt x="1" y="0"/>
                  </a:moveTo>
                  <a:lnTo>
                    <a:pt x="1" y="21982"/>
                  </a:lnTo>
                  <a:cubicBezTo>
                    <a:pt x="1" y="24554"/>
                    <a:pt x="2086" y="26639"/>
                    <a:pt x="4660" y="26639"/>
                  </a:cubicBezTo>
                  <a:lnTo>
                    <a:pt x="14447" y="26639"/>
                  </a:lnTo>
                  <a:cubicBezTo>
                    <a:pt x="17020" y="26639"/>
                    <a:pt x="19106" y="24554"/>
                    <a:pt x="19106" y="21982"/>
                  </a:cubicBezTo>
                  <a:lnTo>
                    <a:pt x="191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15;p53">
              <a:extLst>
                <a:ext uri="{FF2B5EF4-FFF2-40B4-BE49-F238E27FC236}">
                  <a16:creationId xmlns:a16="http://schemas.microsoft.com/office/drawing/2014/main" id="{268F3FCE-6890-D844-A799-0CFA4D021131}"/>
                </a:ext>
              </a:extLst>
            </p:cNvPr>
            <p:cNvSpPr/>
            <p:nvPr/>
          </p:nvSpPr>
          <p:spPr>
            <a:xfrm>
              <a:off x="1847800" y="4225675"/>
              <a:ext cx="3906550" cy="122275"/>
            </a:xfrm>
            <a:custGeom>
              <a:avLst/>
              <a:gdLst/>
              <a:ahLst/>
              <a:cxnLst/>
              <a:rect l="l" t="t" r="r" b="b"/>
              <a:pathLst>
                <a:path w="156262" h="4891" extrusionOk="0">
                  <a:moveTo>
                    <a:pt x="1" y="0"/>
                  </a:moveTo>
                  <a:lnTo>
                    <a:pt x="1" y="4890"/>
                  </a:lnTo>
                  <a:lnTo>
                    <a:pt x="156262" y="4890"/>
                  </a:lnTo>
                  <a:lnTo>
                    <a:pt x="15626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16;p53">
              <a:extLst>
                <a:ext uri="{FF2B5EF4-FFF2-40B4-BE49-F238E27FC236}">
                  <a16:creationId xmlns:a16="http://schemas.microsoft.com/office/drawing/2014/main" id="{43A4E46E-953B-0240-96C1-D24BB35C3030}"/>
                </a:ext>
              </a:extLst>
            </p:cNvPr>
            <p:cNvSpPr/>
            <p:nvPr/>
          </p:nvSpPr>
          <p:spPr>
            <a:xfrm>
              <a:off x="4800275" y="238125"/>
              <a:ext cx="191425" cy="1901150"/>
            </a:xfrm>
            <a:custGeom>
              <a:avLst/>
              <a:gdLst/>
              <a:ahLst/>
              <a:cxnLst/>
              <a:rect l="l" t="t" r="r" b="b"/>
              <a:pathLst>
                <a:path w="7657" h="76046" extrusionOk="0">
                  <a:moveTo>
                    <a:pt x="3828" y="0"/>
                  </a:moveTo>
                  <a:cubicBezTo>
                    <a:pt x="1713" y="0"/>
                    <a:pt x="1" y="1714"/>
                    <a:pt x="1" y="3828"/>
                  </a:cubicBezTo>
                  <a:lnTo>
                    <a:pt x="1" y="76045"/>
                  </a:lnTo>
                  <a:lnTo>
                    <a:pt x="7656" y="76045"/>
                  </a:lnTo>
                  <a:lnTo>
                    <a:pt x="7656" y="3828"/>
                  </a:lnTo>
                  <a:cubicBezTo>
                    <a:pt x="7656" y="1714"/>
                    <a:pt x="5942" y="0"/>
                    <a:pt x="3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17;p53">
              <a:extLst>
                <a:ext uri="{FF2B5EF4-FFF2-40B4-BE49-F238E27FC236}">
                  <a16:creationId xmlns:a16="http://schemas.microsoft.com/office/drawing/2014/main" id="{9AC3CDFD-133F-484D-96D3-8846FD8C4450}"/>
                </a:ext>
              </a:extLst>
            </p:cNvPr>
            <p:cNvSpPr/>
            <p:nvPr/>
          </p:nvSpPr>
          <p:spPr>
            <a:xfrm>
              <a:off x="4800275" y="2028950"/>
              <a:ext cx="274775" cy="681325"/>
            </a:xfrm>
            <a:custGeom>
              <a:avLst/>
              <a:gdLst/>
              <a:ahLst/>
              <a:cxnLst/>
              <a:rect l="l" t="t" r="r" b="b"/>
              <a:pathLst>
                <a:path w="10991" h="27253" extrusionOk="0">
                  <a:moveTo>
                    <a:pt x="5496" y="0"/>
                  </a:moveTo>
                  <a:cubicBezTo>
                    <a:pt x="2460" y="0"/>
                    <a:pt x="1" y="2460"/>
                    <a:pt x="1" y="5495"/>
                  </a:cubicBezTo>
                  <a:lnTo>
                    <a:pt x="1" y="27252"/>
                  </a:lnTo>
                  <a:lnTo>
                    <a:pt x="10991" y="27252"/>
                  </a:lnTo>
                  <a:lnTo>
                    <a:pt x="10991" y="5495"/>
                  </a:lnTo>
                  <a:cubicBezTo>
                    <a:pt x="10991" y="2460"/>
                    <a:pt x="8531" y="0"/>
                    <a:pt x="5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18;p53">
              <a:extLst>
                <a:ext uri="{FF2B5EF4-FFF2-40B4-BE49-F238E27FC236}">
                  <a16:creationId xmlns:a16="http://schemas.microsoft.com/office/drawing/2014/main" id="{CADDF002-0AF8-784F-90C9-B87FB5959597}"/>
                </a:ext>
              </a:extLst>
            </p:cNvPr>
            <p:cNvSpPr/>
            <p:nvPr/>
          </p:nvSpPr>
          <p:spPr>
            <a:xfrm>
              <a:off x="4799825" y="2625525"/>
              <a:ext cx="383675" cy="1088825"/>
            </a:xfrm>
            <a:custGeom>
              <a:avLst/>
              <a:gdLst/>
              <a:ahLst/>
              <a:cxnLst/>
              <a:rect l="l" t="t" r="r" b="b"/>
              <a:pathLst>
                <a:path w="15347" h="43553" extrusionOk="0">
                  <a:moveTo>
                    <a:pt x="1440" y="0"/>
                  </a:moveTo>
                  <a:cubicBezTo>
                    <a:pt x="645" y="0"/>
                    <a:pt x="1" y="644"/>
                    <a:pt x="1" y="1439"/>
                  </a:cubicBezTo>
                  <a:lnTo>
                    <a:pt x="1" y="43553"/>
                  </a:lnTo>
                  <a:lnTo>
                    <a:pt x="15346" y="43553"/>
                  </a:lnTo>
                  <a:lnTo>
                    <a:pt x="15346" y="1439"/>
                  </a:lnTo>
                  <a:cubicBezTo>
                    <a:pt x="15346" y="644"/>
                    <a:pt x="14702" y="0"/>
                    <a:pt x="13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19;p53">
              <a:extLst>
                <a:ext uri="{FF2B5EF4-FFF2-40B4-BE49-F238E27FC236}">
                  <a16:creationId xmlns:a16="http://schemas.microsoft.com/office/drawing/2014/main" id="{CC8A3A5D-B2BC-3440-8990-3AFA1AC9D8A2}"/>
                </a:ext>
              </a:extLst>
            </p:cNvPr>
            <p:cNvSpPr/>
            <p:nvPr/>
          </p:nvSpPr>
          <p:spPr>
            <a:xfrm>
              <a:off x="2630525" y="238125"/>
              <a:ext cx="191450" cy="1901150"/>
            </a:xfrm>
            <a:custGeom>
              <a:avLst/>
              <a:gdLst/>
              <a:ahLst/>
              <a:cxnLst/>
              <a:rect l="l" t="t" r="r" b="b"/>
              <a:pathLst>
                <a:path w="7658" h="76046" extrusionOk="0">
                  <a:moveTo>
                    <a:pt x="3829" y="0"/>
                  </a:moveTo>
                  <a:cubicBezTo>
                    <a:pt x="1716" y="0"/>
                    <a:pt x="1" y="1714"/>
                    <a:pt x="1" y="3828"/>
                  </a:cubicBezTo>
                  <a:lnTo>
                    <a:pt x="1" y="76045"/>
                  </a:lnTo>
                  <a:lnTo>
                    <a:pt x="7658" y="76045"/>
                  </a:lnTo>
                  <a:lnTo>
                    <a:pt x="7658" y="3828"/>
                  </a:lnTo>
                  <a:cubicBezTo>
                    <a:pt x="7658" y="1714"/>
                    <a:pt x="5944" y="0"/>
                    <a:pt x="3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20;p53">
              <a:extLst>
                <a:ext uri="{FF2B5EF4-FFF2-40B4-BE49-F238E27FC236}">
                  <a16:creationId xmlns:a16="http://schemas.microsoft.com/office/drawing/2014/main" id="{4027E3C5-7B7E-234C-B69C-DE8E4D95CA1E}"/>
                </a:ext>
              </a:extLst>
            </p:cNvPr>
            <p:cNvSpPr/>
            <p:nvPr/>
          </p:nvSpPr>
          <p:spPr>
            <a:xfrm>
              <a:off x="2547175" y="2028950"/>
              <a:ext cx="274800" cy="681325"/>
            </a:xfrm>
            <a:custGeom>
              <a:avLst/>
              <a:gdLst/>
              <a:ahLst/>
              <a:cxnLst/>
              <a:rect l="l" t="t" r="r" b="b"/>
              <a:pathLst>
                <a:path w="10992" h="27253" extrusionOk="0">
                  <a:moveTo>
                    <a:pt x="5495" y="0"/>
                  </a:moveTo>
                  <a:cubicBezTo>
                    <a:pt x="2460" y="0"/>
                    <a:pt x="0" y="2460"/>
                    <a:pt x="0" y="5495"/>
                  </a:cubicBezTo>
                  <a:lnTo>
                    <a:pt x="0" y="27252"/>
                  </a:lnTo>
                  <a:lnTo>
                    <a:pt x="10992" y="27252"/>
                  </a:lnTo>
                  <a:lnTo>
                    <a:pt x="10992" y="5495"/>
                  </a:lnTo>
                  <a:cubicBezTo>
                    <a:pt x="10992" y="2460"/>
                    <a:pt x="8532" y="0"/>
                    <a:pt x="5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21;p53">
              <a:extLst>
                <a:ext uri="{FF2B5EF4-FFF2-40B4-BE49-F238E27FC236}">
                  <a16:creationId xmlns:a16="http://schemas.microsoft.com/office/drawing/2014/main" id="{90875AA0-7F2B-EA48-A726-6934E02410F9}"/>
                </a:ext>
              </a:extLst>
            </p:cNvPr>
            <p:cNvSpPr/>
            <p:nvPr/>
          </p:nvSpPr>
          <p:spPr>
            <a:xfrm>
              <a:off x="2438725" y="2625525"/>
              <a:ext cx="383675" cy="1088825"/>
            </a:xfrm>
            <a:custGeom>
              <a:avLst/>
              <a:gdLst/>
              <a:ahLst/>
              <a:cxnLst/>
              <a:rect l="l" t="t" r="r" b="b"/>
              <a:pathLst>
                <a:path w="15347" h="43553" extrusionOk="0">
                  <a:moveTo>
                    <a:pt x="1440" y="0"/>
                  </a:moveTo>
                  <a:cubicBezTo>
                    <a:pt x="645" y="0"/>
                    <a:pt x="1" y="644"/>
                    <a:pt x="1" y="1439"/>
                  </a:cubicBezTo>
                  <a:lnTo>
                    <a:pt x="1" y="43553"/>
                  </a:lnTo>
                  <a:lnTo>
                    <a:pt x="15346" y="43553"/>
                  </a:lnTo>
                  <a:lnTo>
                    <a:pt x="15346" y="1439"/>
                  </a:lnTo>
                  <a:cubicBezTo>
                    <a:pt x="15346" y="644"/>
                    <a:pt x="14702" y="0"/>
                    <a:pt x="13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22;p53">
              <a:extLst>
                <a:ext uri="{FF2B5EF4-FFF2-40B4-BE49-F238E27FC236}">
                  <a16:creationId xmlns:a16="http://schemas.microsoft.com/office/drawing/2014/main" id="{D4C6DE08-E960-314A-9DE6-0030646B4CAE}"/>
                </a:ext>
              </a:extLst>
            </p:cNvPr>
            <p:cNvSpPr/>
            <p:nvPr/>
          </p:nvSpPr>
          <p:spPr>
            <a:xfrm>
              <a:off x="4678075" y="1882375"/>
              <a:ext cx="551800" cy="758800"/>
            </a:xfrm>
            <a:custGeom>
              <a:avLst/>
              <a:gdLst/>
              <a:ahLst/>
              <a:cxnLst/>
              <a:rect l="l" t="t" r="r" b="b"/>
              <a:pathLst>
                <a:path w="22072" h="30352" extrusionOk="0">
                  <a:moveTo>
                    <a:pt x="11415" y="2070"/>
                  </a:moveTo>
                  <a:cubicBezTo>
                    <a:pt x="11337" y="2321"/>
                    <a:pt x="11290" y="2570"/>
                    <a:pt x="11290" y="2819"/>
                  </a:cubicBezTo>
                  <a:lnTo>
                    <a:pt x="11290" y="26037"/>
                  </a:lnTo>
                  <a:lnTo>
                    <a:pt x="1558" y="27455"/>
                  </a:lnTo>
                  <a:lnTo>
                    <a:pt x="1558" y="2070"/>
                  </a:lnTo>
                  <a:close/>
                  <a:moveTo>
                    <a:pt x="14125" y="0"/>
                  </a:moveTo>
                  <a:cubicBezTo>
                    <a:pt x="13517" y="0"/>
                    <a:pt x="12957" y="186"/>
                    <a:pt x="12505" y="514"/>
                  </a:cubicBezTo>
                  <a:lnTo>
                    <a:pt x="0" y="514"/>
                  </a:lnTo>
                  <a:lnTo>
                    <a:pt x="0" y="29245"/>
                  </a:lnTo>
                  <a:lnTo>
                    <a:pt x="11306" y="27610"/>
                  </a:lnTo>
                  <a:cubicBezTo>
                    <a:pt x="11353" y="29058"/>
                    <a:pt x="12505" y="30257"/>
                    <a:pt x="13953" y="30335"/>
                  </a:cubicBezTo>
                  <a:cubicBezTo>
                    <a:pt x="14000" y="30346"/>
                    <a:pt x="14048" y="30351"/>
                    <a:pt x="14096" y="30351"/>
                  </a:cubicBezTo>
                  <a:cubicBezTo>
                    <a:pt x="14106" y="30351"/>
                    <a:pt x="14115" y="30351"/>
                    <a:pt x="14125" y="30351"/>
                  </a:cubicBezTo>
                  <a:lnTo>
                    <a:pt x="19232" y="30351"/>
                  </a:lnTo>
                  <a:cubicBezTo>
                    <a:pt x="19235" y="30351"/>
                    <a:pt x="19238" y="30351"/>
                    <a:pt x="19241" y="30351"/>
                  </a:cubicBezTo>
                  <a:cubicBezTo>
                    <a:pt x="20805" y="30351"/>
                    <a:pt x="22072" y="29082"/>
                    <a:pt x="22067" y="27517"/>
                  </a:cubicBezTo>
                  <a:lnTo>
                    <a:pt x="22067" y="2819"/>
                  </a:lnTo>
                  <a:cubicBezTo>
                    <a:pt x="22067" y="1261"/>
                    <a:pt x="20805" y="0"/>
                    <a:pt x="19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23;p53">
              <a:extLst>
                <a:ext uri="{FF2B5EF4-FFF2-40B4-BE49-F238E27FC236}">
                  <a16:creationId xmlns:a16="http://schemas.microsoft.com/office/drawing/2014/main" id="{53E5DC74-083B-C647-A714-DEA87F42F725}"/>
                </a:ext>
              </a:extLst>
            </p:cNvPr>
            <p:cNvSpPr/>
            <p:nvPr/>
          </p:nvSpPr>
          <p:spPr>
            <a:xfrm>
              <a:off x="2309900" y="1882375"/>
              <a:ext cx="551700" cy="758750"/>
            </a:xfrm>
            <a:custGeom>
              <a:avLst/>
              <a:gdLst/>
              <a:ahLst/>
              <a:cxnLst/>
              <a:rect l="l" t="t" r="r" b="b"/>
              <a:pathLst>
                <a:path w="22068" h="30350" extrusionOk="0">
                  <a:moveTo>
                    <a:pt x="20510" y="2072"/>
                  </a:moveTo>
                  <a:lnTo>
                    <a:pt x="20510" y="27454"/>
                  </a:lnTo>
                  <a:lnTo>
                    <a:pt x="10778" y="26037"/>
                  </a:lnTo>
                  <a:lnTo>
                    <a:pt x="10778" y="2819"/>
                  </a:lnTo>
                  <a:cubicBezTo>
                    <a:pt x="10778" y="2570"/>
                    <a:pt x="10730" y="2321"/>
                    <a:pt x="10668" y="2072"/>
                  </a:cubicBezTo>
                  <a:close/>
                  <a:moveTo>
                    <a:pt x="7955" y="0"/>
                  </a:moveTo>
                  <a:cubicBezTo>
                    <a:pt x="7951" y="0"/>
                    <a:pt x="7947" y="0"/>
                    <a:pt x="7943" y="0"/>
                  </a:cubicBezTo>
                  <a:lnTo>
                    <a:pt x="2836" y="0"/>
                  </a:lnTo>
                  <a:cubicBezTo>
                    <a:pt x="1278" y="0"/>
                    <a:pt x="1" y="1261"/>
                    <a:pt x="1" y="2819"/>
                  </a:cubicBezTo>
                  <a:lnTo>
                    <a:pt x="1" y="27515"/>
                  </a:lnTo>
                  <a:cubicBezTo>
                    <a:pt x="1" y="29089"/>
                    <a:pt x="1278" y="30349"/>
                    <a:pt x="2836" y="30349"/>
                  </a:cubicBezTo>
                  <a:lnTo>
                    <a:pt x="7943" y="30349"/>
                  </a:lnTo>
                  <a:cubicBezTo>
                    <a:pt x="9485" y="30349"/>
                    <a:pt x="10715" y="29120"/>
                    <a:pt x="10761" y="27610"/>
                  </a:cubicBezTo>
                  <a:lnTo>
                    <a:pt x="21959" y="29229"/>
                  </a:lnTo>
                  <a:lnTo>
                    <a:pt x="22067" y="29245"/>
                  </a:lnTo>
                  <a:lnTo>
                    <a:pt x="22067" y="515"/>
                  </a:lnTo>
                  <a:lnTo>
                    <a:pt x="9578" y="514"/>
                  </a:lnTo>
                  <a:cubicBezTo>
                    <a:pt x="9102" y="179"/>
                    <a:pt x="8537" y="0"/>
                    <a:pt x="7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24;p53">
              <a:extLst>
                <a:ext uri="{FF2B5EF4-FFF2-40B4-BE49-F238E27FC236}">
                  <a16:creationId xmlns:a16="http://schemas.microsoft.com/office/drawing/2014/main" id="{20CF72D6-F422-DA45-976A-37F117AFD714}"/>
                </a:ext>
              </a:extLst>
            </p:cNvPr>
            <p:cNvSpPr/>
            <p:nvPr/>
          </p:nvSpPr>
          <p:spPr>
            <a:xfrm>
              <a:off x="2576600" y="1934150"/>
              <a:ext cx="246050" cy="634600"/>
            </a:xfrm>
            <a:custGeom>
              <a:avLst/>
              <a:gdLst/>
              <a:ahLst/>
              <a:cxnLst/>
              <a:rect l="l" t="t" r="r" b="b"/>
              <a:pathLst>
                <a:path w="9842" h="25384" extrusionOk="0">
                  <a:moveTo>
                    <a:pt x="9842" y="25384"/>
                  </a:moveTo>
                  <a:lnTo>
                    <a:pt x="110" y="23967"/>
                  </a:lnTo>
                  <a:lnTo>
                    <a:pt x="110" y="748"/>
                  </a:lnTo>
                  <a:cubicBezTo>
                    <a:pt x="110" y="499"/>
                    <a:pt x="62" y="250"/>
                    <a:pt x="0" y="1"/>
                  </a:cubicBezTo>
                  <a:lnTo>
                    <a:pt x="98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25;p53">
              <a:extLst>
                <a:ext uri="{FF2B5EF4-FFF2-40B4-BE49-F238E27FC236}">
                  <a16:creationId xmlns:a16="http://schemas.microsoft.com/office/drawing/2014/main" id="{1794B219-749A-2447-A691-22E8B42CBBA5}"/>
                </a:ext>
              </a:extLst>
            </p:cNvPr>
            <p:cNvSpPr/>
            <p:nvPr/>
          </p:nvSpPr>
          <p:spPr>
            <a:xfrm>
              <a:off x="2823350" y="1778450"/>
              <a:ext cx="1981900" cy="2272625"/>
            </a:xfrm>
            <a:custGeom>
              <a:avLst/>
              <a:gdLst/>
              <a:ahLst/>
              <a:cxnLst/>
              <a:rect l="l" t="t" r="r" b="b"/>
              <a:pathLst>
                <a:path w="79276" h="90905" extrusionOk="0">
                  <a:moveTo>
                    <a:pt x="6595" y="0"/>
                  </a:moveTo>
                  <a:cubicBezTo>
                    <a:pt x="4846" y="0"/>
                    <a:pt x="3168" y="696"/>
                    <a:pt x="1932" y="1932"/>
                  </a:cubicBezTo>
                  <a:cubicBezTo>
                    <a:pt x="696" y="3169"/>
                    <a:pt x="0" y="4846"/>
                    <a:pt x="1" y="6595"/>
                  </a:cubicBezTo>
                  <a:lnTo>
                    <a:pt x="1" y="90905"/>
                  </a:lnTo>
                  <a:lnTo>
                    <a:pt x="79275" y="90905"/>
                  </a:lnTo>
                  <a:lnTo>
                    <a:pt x="79275" y="6595"/>
                  </a:lnTo>
                  <a:cubicBezTo>
                    <a:pt x="79275" y="4846"/>
                    <a:pt x="78581" y="3169"/>
                    <a:pt x="77343" y="1932"/>
                  </a:cubicBezTo>
                  <a:cubicBezTo>
                    <a:pt x="76107" y="696"/>
                    <a:pt x="74429" y="0"/>
                    <a:pt x="726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26;p53">
              <a:extLst>
                <a:ext uri="{FF2B5EF4-FFF2-40B4-BE49-F238E27FC236}">
                  <a16:creationId xmlns:a16="http://schemas.microsoft.com/office/drawing/2014/main" id="{6BD06893-CAFC-1A42-A62D-747CEEF59667}"/>
                </a:ext>
              </a:extLst>
            </p:cNvPr>
            <p:cNvSpPr/>
            <p:nvPr/>
          </p:nvSpPr>
          <p:spPr>
            <a:xfrm>
              <a:off x="2934442" y="1945101"/>
              <a:ext cx="1759775" cy="450188"/>
            </a:xfrm>
            <a:custGeom>
              <a:avLst/>
              <a:gdLst/>
              <a:ahLst/>
              <a:cxnLst/>
              <a:rect l="l" t="t" r="r" b="b"/>
              <a:pathLst>
                <a:path w="70391" h="22614" extrusionOk="0">
                  <a:moveTo>
                    <a:pt x="0" y="0"/>
                  </a:moveTo>
                  <a:lnTo>
                    <a:pt x="0" y="22614"/>
                  </a:lnTo>
                  <a:lnTo>
                    <a:pt x="70390" y="22614"/>
                  </a:lnTo>
                  <a:lnTo>
                    <a:pt x="70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27;p53">
              <a:extLst>
                <a:ext uri="{FF2B5EF4-FFF2-40B4-BE49-F238E27FC236}">
                  <a16:creationId xmlns:a16="http://schemas.microsoft.com/office/drawing/2014/main" id="{2B526594-E60F-0F47-ADD1-E141F8CCE5FD}"/>
                </a:ext>
              </a:extLst>
            </p:cNvPr>
            <p:cNvSpPr/>
            <p:nvPr/>
          </p:nvSpPr>
          <p:spPr>
            <a:xfrm>
              <a:off x="1930175" y="4841025"/>
              <a:ext cx="532075" cy="635900"/>
            </a:xfrm>
            <a:custGeom>
              <a:avLst/>
              <a:gdLst/>
              <a:ahLst/>
              <a:cxnLst/>
              <a:rect l="l" t="t" r="r" b="b"/>
              <a:pathLst>
                <a:path w="21283" h="25436" extrusionOk="0">
                  <a:moveTo>
                    <a:pt x="4943" y="0"/>
                  </a:moveTo>
                  <a:cubicBezTo>
                    <a:pt x="2205" y="0"/>
                    <a:pt x="0" y="2206"/>
                    <a:pt x="0" y="4944"/>
                  </a:cubicBezTo>
                  <a:lnTo>
                    <a:pt x="0" y="20491"/>
                  </a:lnTo>
                  <a:cubicBezTo>
                    <a:pt x="0" y="23231"/>
                    <a:pt x="2205" y="25435"/>
                    <a:pt x="4943" y="25435"/>
                  </a:cubicBezTo>
                  <a:lnTo>
                    <a:pt x="16338" y="25435"/>
                  </a:lnTo>
                  <a:cubicBezTo>
                    <a:pt x="19077" y="25435"/>
                    <a:pt x="21282" y="23231"/>
                    <a:pt x="21282" y="20491"/>
                  </a:cubicBezTo>
                  <a:lnTo>
                    <a:pt x="21282" y="4944"/>
                  </a:lnTo>
                  <a:cubicBezTo>
                    <a:pt x="21282" y="2206"/>
                    <a:pt x="19077" y="0"/>
                    <a:pt x="16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28;p53">
              <a:extLst>
                <a:ext uri="{FF2B5EF4-FFF2-40B4-BE49-F238E27FC236}">
                  <a16:creationId xmlns:a16="http://schemas.microsoft.com/office/drawing/2014/main" id="{F3875542-511C-B449-AC37-F68190EE4D68}"/>
                </a:ext>
              </a:extLst>
            </p:cNvPr>
            <p:cNvSpPr/>
            <p:nvPr/>
          </p:nvSpPr>
          <p:spPr>
            <a:xfrm>
              <a:off x="5167875" y="4841025"/>
              <a:ext cx="532075" cy="635900"/>
            </a:xfrm>
            <a:custGeom>
              <a:avLst/>
              <a:gdLst/>
              <a:ahLst/>
              <a:cxnLst/>
              <a:rect l="l" t="t" r="r" b="b"/>
              <a:pathLst>
                <a:path w="21283" h="25436" extrusionOk="0">
                  <a:moveTo>
                    <a:pt x="4945" y="0"/>
                  </a:moveTo>
                  <a:cubicBezTo>
                    <a:pt x="2214" y="0"/>
                    <a:pt x="1" y="2214"/>
                    <a:pt x="1" y="4944"/>
                  </a:cubicBezTo>
                  <a:lnTo>
                    <a:pt x="1" y="20491"/>
                  </a:lnTo>
                  <a:cubicBezTo>
                    <a:pt x="1" y="23222"/>
                    <a:pt x="2214" y="25435"/>
                    <a:pt x="4945" y="25435"/>
                  </a:cubicBezTo>
                  <a:lnTo>
                    <a:pt x="16340" y="25435"/>
                  </a:lnTo>
                  <a:cubicBezTo>
                    <a:pt x="19071" y="25435"/>
                    <a:pt x="21283" y="23223"/>
                    <a:pt x="21283" y="20491"/>
                  </a:cubicBezTo>
                  <a:lnTo>
                    <a:pt x="21283" y="4944"/>
                  </a:lnTo>
                  <a:cubicBezTo>
                    <a:pt x="21283" y="2214"/>
                    <a:pt x="19070" y="0"/>
                    <a:pt x="16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29;p53">
              <a:extLst>
                <a:ext uri="{FF2B5EF4-FFF2-40B4-BE49-F238E27FC236}">
                  <a16:creationId xmlns:a16="http://schemas.microsoft.com/office/drawing/2014/main" id="{6724ABAF-DF74-6041-8216-5C21DE8A6842}"/>
                </a:ext>
              </a:extLst>
            </p:cNvPr>
            <p:cNvSpPr/>
            <p:nvPr/>
          </p:nvSpPr>
          <p:spPr>
            <a:xfrm>
              <a:off x="1825575" y="4347875"/>
              <a:ext cx="3977425" cy="629425"/>
            </a:xfrm>
            <a:custGeom>
              <a:avLst/>
              <a:gdLst/>
              <a:ahLst/>
              <a:cxnLst/>
              <a:rect l="l" t="t" r="r" b="b"/>
              <a:pathLst>
                <a:path w="159097" h="25177" extrusionOk="0">
                  <a:moveTo>
                    <a:pt x="890" y="1"/>
                  </a:moveTo>
                  <a:cubicBezTo>
                    <a:pt x="397" y="1"/>
                    <a:pt x="1" y="398"/>
                    <a:pt x="1" y="890"/>
                  </a:cubicBezTo>
                  <a:lnTo>
                    <a:pt x="1" y="24287"/>
                  </a:lnTo>
                  <a:cubicBezTo>
                    <a:pt x="1" y="24780"/>
                    <a:pt x="397" y="25176"/>
                    <a:pt x="890" y="25176"/>
                  </a:cubicBezTo>
                  <a:lnTo>
                    <a:pt x="158208" y="25176"/>
                  </a:lnTo>
                  <a:cubicBezTo>
                    <a:pt x="158700" y="25176"/>
                    <a:pt x="159097" y="24780"/>
                    <a:pt x="159097" y="24287"/>
                  </a:cubicBezTo>
                  <a:lnTo>
                    <a:pt x="159097" y="890"/>
                  </a:lnTo>
                  <a:cubicBezTo>
                    <a:pt x="159097" y="398"/>
                    <a:pt x="158700" y="1"/>
                    <a:pt x="158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30;p53">
              <a:extLst>
                <a:ext uri="{FF2B5EF4-FFF2-40B4-BE49-F238E27FC236}">
                  <a16:creationId xmlns:a16="http://schemas.microsoft.com/office/drawing/2014/main" id="{9B7164FB-38A2-0E4E-8744-860CFA2BCD07}"/>
                </a:ext>
              </a:extLst>
            </p:cNvPr>
            <p:cNvSpPr/>
            <p:nvPr/>
          </p:nvSpPr>
          <p:spPr>
            <a:xfrm>
              <a:off x="1826350" y="3846675"/>
              <a:ext cx="1020350" cy="408800"/>
            </a:xfrm>
            <a:custGeom>
              <a:avLst/>
              <a:gdLst/>
              <a:ahLst/>
              <a:cxnLst/>
              <a:rect l="l" t="t" r="r" b="b"/>
              <a:pathLst>
                <a:path w="40814" h="16352" extrusionOk="0">
                  <a:moveTo>
                    <a:pt x="9981" y="0"/>
                  </a:moveTo>
                  <a:cubicBezTo>
                    <a:pt x="7335" y="0"/>
                    <a:pt x="4796" y="1051"/>
                    <a:pt x="2924" y="2923"/>
                  </a:cubicBezTo>
                  <a:cubicBezTo>
                    <a:pt x="1052" y="4796"/>
                    <a:pt x="1" y="7334"/>
                    <a:pt x="1" y="9981"/>
                  </a:cubicBezTo>
                  <a:lnTo>
                    <a:pt x="1" y="16351"/>
                  </a:lnTo>
                  <a:lnTo>
                    <a:pt x="40813" y="16351"/>
                  </a:lnTo>
                  <a:lnTo>
                    <a:pt x="40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31;p53">
              <a:extLst>
                <a:ext uri="{FF2B5EF4-FFF2-40B4-BE49-F238E27FC236}">
                  <a16:creationId xmlns:a16="http://schemas.microsoft.com/office/drawing/2014/main" id="{41AB53AF-023B-844C-919B-B183131A4196}"/>
                </a:ext>
              </a:extLst>
            </p:cNvPr>
            <p:cNvSpPr/>
            <p:nvPr/>
          </p:nvSpPr>
          <p:spPr>
            <a:xfrm>
              <a:off x="2048325" y="3496300"/>
              <a:ext cx="793225" cy="350400"/>
            </a:xfrm>
            <a:custGeom>
              <a:avLst/>
              <a:gdLst/>
              <a:ahLst/>
              <a:cxnLst/>
              <a:rect l="l" t="t" r="r" b="b"/>
              <a:pathLst>
                <a:path w="31729" h="14016" extrusionOk="0">
                  <a:moveTo>
                    <a:pt x="0" y="0"/>
                  </a:moveTo>
                  <a:lnTo>
                    <a:pt x="0" y="14015"/>
                  </a:lnTo>
                  <a:lnTo>
                    <a:pt x="31729" y="14015"/>
                  </a:lnTo>
                  <a:lnTo>
                    <a:pt x="317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32;p53">
              <a:extLst>
                <a:ext uri="{FF2B5EF4-FFF2-40B4-BE49-F238E27FC236}">
                  <a16:creationId xmlns:a16="http://schemas.microsoft.com/office/drawing/2014/main" id="{E60DBEFF-87D8-1548-8A77-0BE5F02FE865}"/>
                </a:ext>
              </a:extLst>
            </p:cNvPr>
            <p:cNvSpPr/>
            <p:nvPr/>
          </p:nvSpPr>
          <p:spPr>
            <a:xfrm>
              <a:off x="2083900" y="3529600"/>
              <a:ext cx="340525" cy="283800"/>
            </a:xfrm>
            <a:custGeom>
              <a:avLst/>
              <a:gdLst/>
              <a:ahLst/>
              <a:cxnLst/>
              <a:rect l="l" t="t" r="r" b="b"/>
              <a:pathLst>
                <a:path w="13621" h="11352" extrusionOk="0">
                  <a:moveTo>
                    <a:pt x="1" y="0"/>
                  </a:moveTo>
                  <a:lnTo>
                    <a:pt x="1" y="11352"/>
                  </a:lnTo>
                  <a:lnTo>
                    <a:pt x="13621" y="11352"/>
                  </a:lnTo>
                  <a:lnTo>
                    <a:pt x="13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33;p53">
              <a:extLst>
                <a:ext uri="{FF2B5EF4-FFF2-40B4-BE49-F238E27FC236}">
                  <a16:creationId xmlns:a16="http://schemas.microsoft.com/office/drawing/2014/main" id="{F362AF59-935C-2D4B-8F2F-633A7C351F9F}"/>
                </a:ext>
              </a:extLst>
            </p:cNvPr>
            <p:cNvSpPr/>
            <p:nvPr/>
          </p:nvSpPr>
          <p:spPr>
            <a:xfrm>
              <a:off x="2455200" y="3529600"/>
              <a:ext cx="350750" cy="283800"/>
            </a:xfrm>
            <a:custGeom>
              <a:avLst/>
              <a:gdLst/>
              <a:ahLst/>
              <a:cxnLst/>
              <a:rect l="l" t="t" r="r" b="b"/>
              <a:pathLst>
                <a:path w="14030" h="11352" extrusionOk="0">
                  <a:moveTo>
                    <a:pt x="0" y="0"/>
                  </a:moveTo>
                  <a:lnTo>
                    <a:pt x="0" y="11352"/>
                  </a:lnTo>
                  <a:lnTo>
                    <a:pt x="14029" y="11352"/>
                  </a:lnTo>
                  <a:lnTo>
                    <a:pt x="140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34;p53">
              <a:extLst>
                <a:ext uri="{FF2B5EF4-FFF2-40B4-BE49-F238E27FC236}">
                  <a16:creationId xmlns:a16="http://schemas.microsoft.com/office/drawing/2014/main" id="{ABD09972-2301-884D-9FCC-9530E78863AE}"/>
                </a:ext>
              </a:extLst>
            </p:cNvPr>
            <p:cNvSpPr/>
            <p:nvPr/>
          </p:nvSpPr>
          <p:spPr>
            <a:xfrm>
              <a:off x="1814750" y="3529975"/>
              <a:ext cx="233600" cy="291500"/>
            </a:xfrm>
            <a:custGeom>
              <a:avLst/>
              <a:gdLst/>
              <a:ahLst/>
              <a:cxnLst/>
              <a:rect l="l" t="t" r="r" b="b"/>
              <a:pathLst>
                <a:path w="9344" h="11660" extrusionOk="0">
                  <a:moveTo>
                    <a:pt x="4063" y="1"/>
                  </a:moveTo>
                  <a:cubicBezTo>
                    <a:pt x="1818" y="1"/>
                    <a:pt x="0" y="1820"/>
                    <a:pt x="0" y="4063"/>
                  </a:cubicBezTo>
                  <a:lnTo>
                    <a:pt x="0" y="7597"/>
                  </a:lnTo>
                  <a:cubicBezTo>
                    <a:pt x="0" y="9840"/>
                    <a:pt x="1818" y="11659"/>
                    <a:pt x="4063" y="11659"/>
                  </a:cubicBezTo>
                  <a:lnTo>
                    <a:pt x="9343" y="11659"/>
                  </a:lnTo>
                  <a:lnTo>
                    <a:pt x="93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35;p53">
              <a:extLst>
                <a:ext uri="{FF2B5EF4-FFF2-40B4-BE49-F238E27FC236}">
                  <a16:creationId xmlns:a16="http://schemas.microsoft.com/office/drawing/2014/main" id="{EE1D00A2-22AE-BE4E-AF24-92AF779C2619}"/>
                </a:ext>
              </a:extLst>
            </p:cNvPr>
            <p:cNvSpPr/>
            <p:nvPr/>
          </p:nvSpPr>
          <p:spPr>
            <a:xfrm>
              <a:off x="2215675" y="4148400"/>
              <a:ext cx="631025" cy="107075"/>
            </a:xfrm>
            <a:custGeom>
              <a:avLst/>
              <a:gdLst/>
              <a:ahLst/>
              <a:cxnLst/>
              <a:rect l="l" t="t" r="r" b="b"/>
              <a:pathLst>
                <a:path w="25241" h="4283" extrusionOk="0">
                  <a:moveTo>
                    <a:pt x="0" y="0"/>
                  </a:moveTo>
                  <a:lnTo>
                    <a:pt x="25240" y="0"/>
                  </a:lnTo>
                  <a:lnTo>
                    <a:pt x="25240" y="4282"/>
                  </a:lnTo>
                  <a:lnTo>
                    <a:pt x="4971" y="4282"/>
                  </a:lnTo>
                  <a:cubicBezTo>
                    <a:pt x="3534" y="4282"/>
                    <a:pt x="2198" y="3540"/>
                    <a:pt x="1440" y="23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36;p53">
              <a:extLst>
                <a:ext uri="{FF2B5EF4-FFF2-40B4-BE49-F238E27FC236}">
                  <a16:creationId xmlns:a16="http://schemas.microsoft.com/office/drawing/2014/main" id="{491785D6-FC6E-6E44-BD68-DCB49D018125}"/>
                </a:ext>
              </a:extLst>
            </p:cNvPr>
            <p:cNvSpPr/>
            <p:nvPr/>
          </p:nvSpPr>
          <p:spPr>
            <a:xfrm>
              <a:off x="4771825" y="3846675"/>
              <a:ext cx="1020350" cy="408800"/>
            </a:xfrm>
            <a:custGeom>
              <a:avLst/>
              <a:gdLst/>
              <a:ahLst/>
              <a:cxnLst/>
              <a:rect l="l" t="t" r="r" b="b"/>
              <a:pathLst>
                <a:path w="40814" h="16352" extrusionOk="0">
                  <a:moveTo>
                    <a:pt x="1" y="0"/>
                  </a:moveTo>
                  <a:lnTo>
                    <a:pt x="1" y="16351"/>
                  </a:lnTo>
                  <a:lnTo>
                    <a:pt x="40813" y="16351"/>
                  </a:lnTo>
                  <a:lnTo>
                    <a:pt x="40813" y="9981"/>
                  </a:lnTo>
                  <a:cubicBezTo>
                    <a:pt x="40813" y="7334"/>
                    <a:pt x="39761" y="4796"/>
                    <a:pt x="37890" y="2923"/>
                  </a:cubicBezTo>
                  <a:cubicBezTo>
                    <a:pt x="36018" y="1052"/>
                    <a:pt x="33479" y="0"/>
                    <a:pt x="308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7;p53">
              <a:extLst>
                <a:ext uri="{FF2B5EF4-FFF2-40B4-BE49-F238E27FC236}">
                  <a16:creationId xmlns:a16="http://schemas.microsoft.com/office/drawing/2014/main" id="{95C4C64B-7F47-CE4D-9FC2-9BA0424958DC}"/>
                </a:ext>
              </a:extLst>
            </p:cNvPr>
            <p:cNvSpPr/>
            <p:nvPr/>
          </p:nvSpPr>
          <p:spPr>
            <a:xfrm>
              <a:off x="4776950" y="3496300"/>
              <a:ext cx="793250" cy="350400"/>
            </a:xfrm>
            <a:custGeom>
              <a:avLst/>
              <a:gdLst/>
              <a:ahLst/>
              <a:cxnLst/>
              <a:rect l="l" t="t" r="r" b="b"/>
              <a:pathLst>
                <a:path w="31730" h="14016" extrusionOk="0">
                  <a:moveTo>
                    <a:pt x="1" y="0"/>
                  </a:moveTo>
                  <a:lnTo>
                    <a:pt x="1" y="14015"/>
                  </a:lnTo>
                  <a:lnTo>
                    <a:pt x="31729" y="14015"/>
                  </a:lnTo>
                  <a:lnTo>
                    <a:pt x="317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38;p53">
              <a:extLst>
                <a:ext uri="{FF2B5EF4-FFF2-40B4-BE49-F238E27FC236}">
                  <a16:creationId xmlns:a16="http://schemas.microsoft.com/office/drawing/2014/main" id="{3C402731-9C69-894C-8F5C-4C05D4E270BC}"/>
                </a:ext>
              </a:extLst>
            </p:cNvPr>
            <p:cNvSpPr/>
            <p:nvPr/>
          </p:nvSpPr>
          <p:spPr>
            <a:xfrm>
              <a:off x="5194075" y="3529600"/>
              <a:ext cx="340525" cy="283800"/>
            </a:xfrm>
            <a:custGeom>
              <a:avLst/>
              <a:gdLst/>
              <a:ahLst/>
              <a:cxnLst/>
              <a:rect l="l" t="t" r="r" b="b"/>
              <a:pathLst>
                <a:path w="13621" h="11352" extrusionOk="0">
                  <a:moveTo>
                    <a:pt x="1" y="0"/>
                  </a:moveTo>
                  <a:lnTo>
                    <a:pt x="1" y="11352"/>
                  </a:lnTo>
                  <a:lnTo>
                    <a:pt x="13621" y="11352"/>
                  </a:lnTo>
                  <a:lnTo>
                    <a:pt x="13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39;p53">
              <a:extLst>
                <a:ext uri="{FF2B5EF4-FFF2-40B4-BE49-F238E27FC236}">
                  <a16:creationId xmlns:a16="http://schemas.microsoft.com/office/drawing/2014/main" id="{E8168934-8048-774D-BF4B-75E911815BF7}"/>
                </a:ext>
              </a:extLst>
            </p:cNvPr>
            <p:cNvSpPr/>
            <p:nvPr/>
          </p:nvSpPr>
          <p:spPr>
            <a:xfrm>
              <a:off x="4812575" y="3529600"/>
              <a:ext cx="350775" cy="283800"/>
            </a:xfrm>
            <a:custGeom>
              <a:avLst/>
              <a:gdLst/>
              <a:ahLst/>
              <a:cxnLst/>
              <a:rect l="l" t="t" r="r" b="b"/>
              <a:pathLst>
                <a:path w="14031" h="11352" extrusionOk="0">
                  <a:moveTo>
                    <a:pt x="0" y="0"/>
                  </a:moveTo>
                  <a:lnTo>
                    <a:pt x="0" y="11352"/>
                  </a:lnTo>
                  <a:lnTo>
                    <a:pt x="14031" y="11352"/>
                  </a:lnTo>
                  <a:lnTo>
                    <a:pt x="14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40;p53">
              <a:extLst>
                <a:ext uri="{FF2B5EF4-FFF2-40B4-BE49-F238E27FC236}">
                  <a16:creationId xmlns:a16="http://schemas.microsoft.com/office/drawing/2014/main" id="{F4B7E39D-E35F-D445-9859-67D456C51447}"/>
                </a:ext>
              </a:extLst>
            </p:cNvPr>
            <p:cNvSpPr/>
            <p:nvPr/>
          </p:nvSpPr>
          <p:spPr>
            <a:xfrm>
              <a:off x="5570175" y="3529975"/>
              <a:ext cx="233600" cy="291500"/>
            </a:xfrm>
            <a:custGeom>
              <a:avLst/>
              <a:gdLst/>
              <a:ahLst/>
              <a:cxnLst/>
              <a:rect l="l" t="t" r="r" b="b"/>
              <a:pathLst>
                <a:path w="9344" h="11660" extrusionOk="0">
                  <a:moveTo>
                    <a:pt x="0" y="1"/>
                  </a:moveTo>
                  <a:lnTo>
                    <a:pt x="0" y="11659"/>
                  </a:lnTo>
                  <a:lnTo>
                    <a:pt x="5281" y="11659"/>
                  </a:lnTo>
                  <a:lnTo>
                    <a:pt x="5281" y="11658"/>
                  </a:lnTo>
                  <a:cubicBezTo>
                    <a:pt x="7525" y="11658"/>
                    <a:pt x="9344" y="9840"/>
                    <a:pt x="9344" y="7595"/>
                  </a:cubicBezTo>
                  <a:lnTo>
                    <a:pt x="9344" y="4063"/>
                  </a:lnTo>
                  <a:cubicBezTo>
                    <a:pt x="9344" y="1819"/>
                    <a:pt x="7525" y="1"/>
                    <a:pt x="5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41;p53">
              <a:extLst>
                <a:ext uri="{FF2B5EF4-FFF2-40B4-BE49-F238E27FC236}">
                  <a16:creationId xmlns:a16="http://schemas.microsoft.com/office/drawing/2014/main" id="{89564DA8-8D14-554D-BB5E-02EA0722E8D3}"/>
                </a:ext>
              </a:extLst>
            </p:cNvPr>
            <p:cNvSpPr/>
            <p:nvPr/>
          </p:nvSpPr>
          <p:spPr>
            <a:xfrm>
              <a:off x="4771850" y="4148400"/>
              <a:ext cx="631025" cy="107075"/>
            </a:xfrm>
            <a:custGeom>
              <a:avLst/>
              <a:gdLst/>
              <a:ahLst/>
              <a:cxnLst/>
              <a:rect l="l" t="t" r="r" b="b"/>
              <a:pathLst>
                <a:path w="25241" h="4283" extrusionOk="0">
                  <a:moveTo>
                    <a:pt x="25241" y="0"/>
                  </a:moveTo>
                  <a:lnTo>
                    <a:pt x="1" y="0"/>
                  </a:lnTo>
                  <a:lnTo>
                    <a:pt x="1" y="4282"/>
                  </a:lnTo>
                  <a:lnTo>
                    <a:pt x="20270" y="4282"/>
                  </a:lnTo>
                  <a:cubicBezTo>
                    <a:pt x="21706" y="4282"/>
                    <a:pt x="23042" y="3540"/>
                    <a:pt x="23800" y="23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42;p53">
              <a:extLst>
                <a:ext uri="{FF2B5EF4-FFF2-40B4-BE49-F238E27FC236}">
                  <a16:creationId xmlns:a16="http://schemas.microsoft.com/office/drawing/2014/main" id="{CE7B7BD2-9F73-744B-850F-83F47BD83F65}"/>
                </a:ext>
              </a:extLst>
            </p:cNvPr>
            <p:cNvSpPr/>
            <p:nvPr/>
          </p:nvSpPr>
          <p:spPr>
            <a:xfrm>
              <a:off x="2841525" y="2510425"/>
              <a:ext cx="1930350" cy="1837525"/>
            </a:xfrm>
            <a:custGeom>
              <a:avLst/>
              <a:gdLst/>
              <a:ahLst/>
              <a:cxnLst/>
              <a:rect l="l" t="t" r="r" b="b"/>
              <a:pathLst>
                <a:path w="77214" h="73501" extrusionOk="0">
                  <a:moveTo>
                    <a:pt x="16185" y="1"/>
                  </a:moveTo>
                  <a:cubicBezTo>
                    <a:pt x="11893" y="1"/>
                    <a:pt x="7776" y="1706"/>
                    <a:pt x="4741" y="4741"/>
                  </a:cubicBezTo>
                  <a:cubicBezTo>
                    <a:pt x="1706" y="7776"/>
                    <a:pt x="1" y="11892"/>
                    <a:pt x="1" y="16184"/>
                  </a:cubicBezTo>
                  <a:lnTo>
                    <a:pt x="1" y="73500"/>
                  </a:lnTo>
                  <a:lnTo>
                    <a:pt x="77214" y="73500"/>
                  </a:lnTo>
                  <a:lnTo>
                    <a:pt x="77214" y="16184"/>
                  </a:lnTo>
                  <a:cubicBezTo>
                    <a:pt x="77214" y="11892"/>
                    <a:pt x="75508" y="7776"/>
                    <a:pt x="72474" y="4741"/>
                  </a:cubicBezTo>
                  <a:cubicBezTo>
                    <a:pt x="69438" y="1706"/>
                    <a:pt x="65322" y="1"/>
                    <a:pt x="61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43;p53">
              <a:extLst>
                <a:ext uri="{FF2B5EF4-FFF2-40B4-BE49-F238E27FC236}">
                  <a16:creationId xmlns:a16="http://schemas.microsoft.com/office/drawing/2014/main" id="{E0180C5F-5141-5D4A-B8D7-F72413E75BEB}"/>
                </a:ext>
              </a:extLst>
            </p:cNvPr>
            <p:cNvSpPr/>
            <p:nvPr/>
          </p:nvSpPr>
          <p:spPr>
            <a:xfrm>
              <a:off x="2926000" y="2571275"/>
              <a:ext cx="1776625" cy="1776675"/>
            </a:xfrm>
            <a:custGeom>
              <a:avLst/>
              <a:gdLst/>
              <a:ahLst/>
              <a:cxnLst/>
              <a:rect l="l" t="t" r="r" b="b"/>
              <a:pathLst>
                <a:path w="71065" h="71067" extrusionOk="0">
                  <a:moveTo>
                    <a:pt x="6809" y="8611"/>
                  </a:moveTo>
                  <a:lnTo>
                    <a:pt x="6809" y="62456"/>
                  </a:lnTo>
                  <a:lnTo>
                    <a:pt x="5139" y="62456"/>
                  </a:lnTo>
                  <a:lnTo>
                    <a:pt x="5139" y="8611"/>
                  </a:lnTo>
                  <a:close/>
                  <a:moveTo>
                    <a:pt x="10147" y="8611"/>
                  </a:moveTo>
                  <a:lnTo>
                    <a:pt x="10147" y="62456"/>
                  </a:lnTo>
                  <a:lnTo>
                    <a:pt x="8478" y="62456"/>
                  </a:lnTo>
                  <a:lnTo>
                    <a:pt x="8478" y="8611"/>
                  </a:lnTo>
                  <a:close/>
                  <a:moveTo>
                    <a:pt x="13808" y="8611"/>
                  </a:moveTo>
                  <a:lnTo>
                    <a:pt x="13806" y="62456"/>
                  </a:lnTo>
                  <a:lnTo>
                    <a:pt x="12157" y="62456"/>
                  </a:lnTo>
                  <a:lnTo>
                    <a:pt x="12157" y="8611"/>
                  </a:lnTo>
                  <a:close/>
                  <a:moveTo>
                    <a:pt x="17163" y="8611"/>
                  </a:moveTo>
                  <a:lnTo>
                    <a:pt x="17164" y="62456"/>
                  </a:lnTo>
                  <a:lnTo>
                    <a:pt x="15494" y="62456"/>
                  </a:lnTo>
                  <a:lnTo>
                    <a:pt x="15494" y="8611"/>
                  </a:lnTo>
                  <a:close/>
                  <a:moveTo>
                    <a:pt x="20824" y="8611"/>
                  </a:moveTo>
                  <a:lnTo>
                    <a:pt x="20824" y="62456"/>
                  </a:lnTo>
                  <a:lnTo>
                    <a:pt x="19174" y="62456"/>
                  </a:lnTo>
                  <a:lnTo>
                    <a:pt x="19174" y="8611"/>
                  </a:lnTo>
                  <a:close/>
                  <a:moveTo>
                    <a:pt x="24162" y="8611"/>
                  </a:moveTo>
                  <a:lnTo>
                    <a:pt x="24163" y="62456"/>
                  </a:lnTo>
                  <a:lnTo>
                    <a:pt x="22512" y="62456"/>
                  </a:lnTo>
                  <a:lnTo>
                    <a:pt x="22512" y="8611"/>
                  </a:lnTo>
                  <a:close/>
                  <a:moveTo>
                    <a:pt x="27841" y="8611"/>
                  </a:moveTo>
                  <a:lnTo>
                    <a:pt x="27841" y="62456"/>
                  </a:lnTo>
                  <a:lnTo>
                    <a:pt x="26172" y="62456"/>
                  </a:lnTo>
                  <a:lnTo>
                    <a:pt x="26172" y="8611"/>
                  </a:lnTo>
                  <a:close/>
                  <a:moveTo>
                    <a:pt x="31179" y="8611"/>
                  </a:moveTo>
                  <a:lnTo>
                    <a:pt x="31179" y="62456"/>
                  </a:lnTo>
                  <a:lnTo>
                    <a:pt x="29530" y="62456"/>
                  </a:lnTo>
                  <a:lnTo>
                    <a:pt x="29530" y="8611"/>
                  </a:lnTo>
                  <a:close/>
                  <a:moveTo>
                    <a:pt x="34859" y="8611"/>
                  </a:moveTo>
                  <a:lnTo>
                    <a:pt x="34859" y="62456"/>
                  </a:lnTo>
                  <a:lnTo>
                    <a:pt x="33190" y="62456"/>
                  </a:lnTo>
                  <a:lnTo>
                    <a:pt x="33190" y="8611"/>
                  </a:lnTo>
                  <a:close/>
                  <a:moveTo>
                    <a:pt x="38197" y="8611"/>
                  </a:moveTo>
                  <a:lnTo>
                    <a:pt x="38197" y="62456"/>
                  </a:lnTo>
                  <a:lnTo>
                    <a:pt x="36527" y="62456"/>
                  </a:lnTo>
                  <a:lnTo>
                    <a:pt x="36527" y="8611"/>
                  </a:lnTo>
                  <a:close/>
                  <a:moveTo>
                    <a:pt x="41857" y="8611"/>
                  </a:moveTo>
                  <a:lnTo>
                    <a:pt x="41857" y="62456"/>
                  </a:lnTo>
                  <a:lnTo>
                    <a:pt x="40207" y="62456"/>
                  </a:lnTo>
                  <a:lnTo>
                    <a:pt x="40207" y="8611"/>
                  </a:lnTo>
                  <a:close/>
                  <a:moveTo>
                    <a:pt x="45214" y="8611"/>
                  </a:moveTo>
                  <a:lnTo>
                    <a:pt x="45214" y="62456"/>
                  </a:lnTo>
                  <a:lnTo>
                    <a:pt x="43545" y="62456"/>
                  </a:lnTo>
                  <a:lnTo>
                    <a:pt x="43545" y="8611"/>
                  </a:lnTo>
                  <a:close/>
                  <a:moveTo>
                    <a:pt x="48875" y="8611"/>
                  </a:moveTo>
                  <a:lnTo>
                    <a:pt x="48875" y="62456"/>
                  </a:lnTo>
                  <a:lnTo>
                    <a:pt x="47224" y="62456"/>
                  </a:lnTo>
                  <a:lnTo>
                    <a:pt x="47224" y="8611"/>
                  </a:lnTo>
                  <a:close/>
                  <a:moveTo>
                    <a:pt x="52212" y="8611"/>
                  </a:moveTo>
                  <a:lnTo>
                    <a:pt x="52212" y="62456"/>
                  </a:lnTo>
                  <a:lnTo>
                    <a:pt x="50562" y="62456"/>
                  </a:lnTo>
                  <a:lnTo>
                    <a:pt x="50562" y="8611"/>
                  </a:lnTo>
                  <a:close/>
                  <a:moveTo>
                    <a:pt x="55891" y="8611"/>
                  </a:moveTo>
                  <a:lnTo>
                    <a:pt x="55891" y="62456"/>
                  </a:lnTo>
                  <a:lnTo>
                    <a:pt x="54223" y="62456"/>
                  </a:lnTo>
                  <a:lnTo>
                    <a:pt x="54223" y="8611"/>
                  </a:lnTo>
                  <a:close/>
                  <a:moveTo>
                    <a:pt x="59230" y="8611"/>
                  </a:moveTo>
                  <a:lnTo>
                    <a:pt x="59230" y="62456"/>
                  </a:lnTo>
                  <a:lnTo>
                    <a:pt x="57579" y="62456"/>
                  </a:lnTo>
                  <a:lnTo>
                    <a:pt x="57579" y="8611"/>
                  </a:lnTo>
                  <a:close/>
                  <a:moveTo>
                    <a:pt x="62567" y="8611"/>
                  </a:moveTo>
                  <a:lnTo>
                    <a:pt x="62567" y="62456"/>
                  </a:lnTo>
                  <a:lnTo>
                    <a:pt x="60918" y="62456"/>
                  </a:lnTo>
                  <a:lnTo>
                    <a:pt x="60918" y="8611"/>
                  </a:lnTo>
                  <a:close/>
                  <a:moveTo>
                    <a:pt x="65924" y="8611"/>
                  </a:moveTo>
                  <a:lnTo>
                    <a:pt x="65924" y="62456"/>
                  </a:lnTo>
                  <a:lnTo>
                    <a:pt x="64255" y="62456"/>
                  </a:lnTo>
                  <a:lnTo>
                    <a:pt x="64255" y="8611"/>
                  </a:lnTo>
                  <a:close/>
                  <a:moveTo>
                    <a:pt x="15913" y="1"/>
                  </a:moveTo>
                  <a:cubicBezTo>
                    <a:pt x="7131" y="1"/>
                    <a:pt x="1" y="7132"/>
                    <a:pt x="1" y="15913"/>
                  </a:cubicBezTo>
                  <a:lnTo>
                    <a:pt x="1" y="63403"/>
                  </a:lnTo>
                  <a:cubicBezTo>
                    <a:pt x="1" y="67633"/>
                    <a:pt x="3433" y="71066"/>
                    <a:pt x="7643" y="71066"/>
                  </a:cubicBezTo>
                  <a:lnTo>
                    <a:pt x="63402" y="71066"/>
                  </a:lnTo>
                  <a:cubicBezTo>
                    <a:pt x="67631" y="71066"/>
                    <a:pt x="71064" y="67633"/>
                    <a:pt x="71064" y="63403"/>
                  </a:cubicBezTo>
                  <a:lnTo>
                    <a:pt x="71064" y="15913"/>
                  </a:lnTo>
                  <a:cubicBezTo>
                    <a:pt x="71064" y="7132"/>
                    <a:pt x="63933" y="1"/>
                    <a:pt x="551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44;p53">
              <a:extLst>
                <a:ext uri="{FF2B5EF4-FFF2-40B4-BE49-F238E27FC236}">
                  <a16:creationId xmlns:a16="http://schemas.microsoft.com/office/drawing/2014/main" id="{82BB2109-4D27-064E-9C36-0813B2E71550}"/>
                </a:ext>
              </a:extLst>
            </p:cNvPr>
            <p:cNvSpPr/>
            <p:nvPr/>
          </p:nvSpPr>
          <p:spPr>
            <a:xfrm>
              <a:off x="3054475" y="1576775"/>
              <a:ext cx="1556350" cy="201700"/>
            </a:xfrm>
            <a:custGeom>
              <a:avLst/>
              <a:gdLst/>
              <a:ahLst/>
              <a:cxnLst/>
              <a:rect l="l" t="t" r="r" b="b"/>
              <a:pathLst>
                <a:path w="62254" h="8068" extrusionOk="0">
                  <a:moveTo>
                    <a:pt x="8069" y="0"/>
                  </a:moveTo>
                  <a:cubicBezTo>
                    <a:pt x="3613" y="0"/>
                    <a:pt x="0" y="3613"/>
                    <a:pt x="0" y="8067"/>
                  </a:cubicBezTo>
                  <a:lnTo>
                    <a:pt x="62254" y="8067"/>
                  </a:lnTo>
                  <a:cubicBezTo>
                    <a:pt x="62254" y="3613"/>
                    <a:pt x="58641" y="0"/>
                    <a:pt x="54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45;p53">
              <a:extLst>
                <a:ext uri="{FF2B5EF4-FFF2-40B4-BE49-F238E27FC236}">
                  <a16:creationId xmlns:a16="http://schemas.microsoft.com/office/drawing/2014/main" id="{358A57FE-7FBF-674D-BB51-FF49417DC1E0}"/>
                </a:ext>
              </a:extLst>
            </p:cNvPr>
            <p:cNvSpPr/>
            <p:nvPr/>
          </p:nvSpPr>
          <p:spPr>
            <a:xfrm>
              <a:off x="3174175" y="1204175"/>
              <a:ext cx="1257100" cy="381950"/>
            </a:xfrm>
            <a:custGeom>
              <a:avLst/>
              <a:gdLst/>
              <a:ahLst/>
              <a:cxnLst/>
              <a:rect l="l" t="t" r="r" b="b"/>
              <a:pathLst>
                <a:path w="50284" h="15278" extrusionOk="0">
                  <a:moveTo>
                    <a:pt x="3099" y="0"/>
                  </a:moveTo>
                  <a:cubicBezTo>
                    <a:pt x="1387" y="0"/>
                    <a:pt x="0" y="1387"/>
                    <a:pt x="0" y="3100"/>
                  </a:cubicBezTo>
                  <a:lnTo>
                    <a:pt x="0" y="12179"/>
                  </a:lnTo>
                  <a:cubicBezTo>
                    <a:pt x="0" y="13704"/>
                    <a:pt x="1106" y="14966"/>
                    <a:pt x="2554" y="15231"/>
                  </a:cubicBezTo>
                  <a:cubicBezTo>
                    <a:pt x="2735" y="15262"/>
                    <a:pt x="2917" y="15277"/>
                    <a:pt x="3100" y="15277"/>
                  </a:cubicBezTo>
                  <a:lnTo>
                    <a:pt x="47201" y="15277"/>
                  </a:lnTo>
                  <a:cubicBezTo>
                    <a:pt x="48898" y="15277"/>
                    <a:pt x="50284" y="13891"/>
                    <a:pt x="50284" y="12179"/>
                  </a:cubicBezTo>
                  <a:lnTo>
                    <a:pt x="50284" y="3100"/>
                  </a:lnTo>
                  <a:cubicBezTo>
                    <a:pt x="50284" y="1386"/>
                    <a:pt x="48898" y="0"/>
                    <a:pt x="47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46;p53">
              <a:extLst>
                <a:ext uri="{FF2B5EF4-FFF2-40B4-BE49-F238E27FC236}">
                  <a16:creationId xmlns:a16="http://schemas.microsoft.com/office/drawing/2014/main" id="{2578648F-83E6-0047-B922-B47876A6DFEB}"/>
                </a:ext>
              </a:extLst>
            </p:cNvPr>
            <p:cNvSpPr/>
            <p:nvPr/>
          </p:nvSpPr>
          <p:spPr>
            <a:xfrm>
              <a:off x="3155125" y="1438300"/>
              <a:ext cx="276950" cy="276950"/>
            </a:xfrm>
            <a:custGeom>
              <a:avLst/>
              <a:gdLst/>
              <a:ahLst/>
              <a:cxnLst/>
              <a:rect l="l" t="t" r="r" b="b"/>
              <a:pathLst>
                <a:path w="11078" h="11078" extrusionOk="0">
                  <a:moveTo>
                    <a:pt x="11077" y="5539"/>
                  </a:moveTo>
                  <a:cubicBezTo>
                    <a:pt x="11077" y="8598"/>
                    <a:pt x="8598" y="11077"/>
                    <a:pt x="5538" y="11077"/>
                  </a:cubicBezTo>
                  <a:cubicBezTo>
                    <a:pt x="2480" y="11077"/>
                    <a:pt x="1" y="8598"/>
                    <a:pt x="1" y="5539"/>
                  </a:cubicBezTo>
                  <a:cubicBezTo>
                    <a:pt x="1" y="2480"/>
                    <a:pt x="2480" y="0"/>
                    <a:pt x="5540" y="0"/>
                  </a:cubicBezTo>
                  <a:cubicBezTo>
                    <a:pt x="8598" y="0"/>
                    <a:pt x="11077" y="2480"/>
                    <a:pt x="11077" y="55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47;p53">
              <a:extLst>
                <a:ext uri="{FF2B5EF4-FFF2-40B4-BE49-F238E27FC236}">
                  <a16:creationId xmlns:a16="http://schemas.microsoft.com/office/drawing/2014/main" id="{426B7C5C-6A3D-9843-B8F9-1243C2E1FFAD}"/>
                </a:ext>
              </a:extLst>
            </p:cNvPr>
            <p:cNvSpPr/>
            <p:nvPr/>
          </p:nvSpPr>
          <p:spPr>
            <a:xfrm>
              <a:off x="3183200" y="1466175"/>
              <a:ext cx="221150" cy="221150"/>
            </a:xfrm>
            <a:custGeom>
              <a:avLst/>
              <a:gdLst/>
              <a:ahLst/>
              <a:cxnLst/>
              <a:rect l="l" t="t" r="r" b="b"/>
              <a:pathLst>
                <a:path w="8846" h="8846" extrusionOk="0">
                  <a:moveTo>
                    <a:pt x="4423" y="0"/>
                  </a:moveTo>
                  <a:cubicBezTo>
                    <a:pt x="1978" y="0"/>
                    <a:pt x="1" y="1979"/>
                    <a:pt x="1" y="4423"/>
                  </a:cubicBezTo>
                  <a:cubicBezTo>
                    <a:pt x="1" y="5622"/>
                    <a:pt x="468" y="6682"/>
                    <a:pt x="1246" y="7491"/>
                  </a:cubicBezTo>
                  <a:cubicBezTo>
                    <a:pt x="2040" y="8332"/>
                    <a:pt x="3176" y="8846"/>
                    <a:pt x="4423" y="8846"/>
                  </a:cubicBezTo>
                  <a:cubicBezTo>
                    <a:pt x="6852" y="8846"/>
                    <a:pt x="8846" y="6869"/>
                    <a:pt x="8846" y="4423"/>
                  </a:cubicBezTo>
                  <a:cubicBezTo>
                    <a:pt x="8846" y="2400"/>
                    <a:pt x="7491" y="701"/>
                    <a:pt x="5637" y="172"/>
                  </a:cubicBezTo>
                  <a:cubicBezTo>
                    <a:pt x="5243" y="60"/>
                    <a:pt x="4833" y="2"/>
                    <a:pt x="4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48;p53">
              <a:extLst>
                <a:ext uri="{FF2B5EF4-FFF2-40B4-BE49-F238E27FC236}">
                  <a16:creationId xmlns:a16="http://schemas.microsoft.com/office/drawing/2014/main" id="{5D5F1BD0-4C28-8E4E-B9B7-11B3F5E93431}"/>
                </a:ext>
              </a:extLst>
            </p:cNvPr>
            <p:cNvSpPr/>
            <p:nvPr/>
          </p:nvSpPr>
          <p:spPr>
            <a:xfrm>
              <a:off x="3494600" y="1438300"/>
              <a:ext cx="276950" cy="276950"/>
            </a:xfrm>
            <a:custGeom>
              <a:avLst/>
              <a:gdLst/>
              <a:ahLst/>
              <a:cxnLst/>
              <a:rect l="l" t="t" r="r" b="b"/>
              <a:pathLst>
                <a:path w="11078" h="11078" extrusionOk="0">
                  <a:moveTo>
                    <a:pt x="11077" y="5539"/>
                  </a:moveTo>
                  <a:cubicBezTo>
                    <a:pt x="11077" y="8598"/>
                    <a:pt x="8598" y="11077"/>
                    <a:pt x="5539" y="11077"/>
                  </a:cubicBezTo>
                  <a:cubicBezTo>
                    <a:pt x="2481" y="11077"/>
                    <a:pt x="1" y="8598"/>
                    <a:pt x="1" y="5539"/>
                  </a:cubicBezTo>
                  <a:cubicBezTo>
                    <a:pt x="1" y="2480"/>
                    <a:pt x="2481" y="0"/>
                    <a:pt x="5539" y="0"/>
                  </a:cubicBezTo>
                  <a:cubicBezTo>
                    <a:pt x="8598" y="0"/>
                    <a:pt x="11077" y="2480"/>
                    <a:pt x="11077" y="55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49;p53">
              <a:extLst>
                <a:ext uri="{FF2B5EF4-FFF2-40B4-BE49-F238E27FC236}">
                  <a16:creationId xmlns:a16="http://schemas.microsoft.com/office/drawing/2014/main" id="{E2FEFC26-03E8-9B45-B119-FAFF6A4B8EE2}"/>
                </a:ext>
              </a:extLst>
            </p:cNvPr>
            <p:cNvSpPr/>
            <p:nvPr/>
          </p:nvSpPr>
          <p:spPr>
            <a:xfrm>
              <a:off x="3522675" y="1466175"/>
              <a:ext cx="221150" cy="221150"/>
            </a:xfrm>
            <a:custGeom>
              <a:avLst/>
              <a:gdLst/>
              <a:ahLst/>
              <a:cxnLst/>
              <a:rect l="l" t="t" r="r" b="b"/>
              <a:pathLst>
                <a:path w="8846" h="8846" extrusionOk="0">
                  <a:moveTo>
                    <a:pt x="4423" y="0"/>
                  </a:moveTo>
                  <a:cubicBezTo>
                    <a:pt x="1977" y="0"/>
                    <a:pt x="0" y="1979"/>
                    <a:pt x="0" y="4423"/>
                  </a:cubicBezTo>
                  <a:cubicBezTo>
                    <a:pt x="0" y="5622"/>
                    <a:pt x="467" y="6682"/>
                    <a:pt x="1246" y="7491"/>
                  </a:cubicBezTo>
                  <a:cubicBezTo>
                    <a:pt x="2041" y="8332"/>
                    <a:pt x="3178" y="8846"/>
                    <a:pt x="4423" y="8846"/>
                  </a:cubicBezTo>
                  <a:cubicBezTo>
                    <a:pt x="6852" y="8846"/>
                    <a:pt x="8846" y="6869"/>
                    <a:pt x="8846" y="4423"/>
                  </a:cubicBezTo>
                  <a:cubicBezTo>
                    <a:pt x="8846" y="2400"/>
                    <a:pt x="7490" y="701"/>
                    <a:pt x="5637" y="172"/>
                  </a:cubicBezTo>
                  <a:cubicBezTo>
                    <a:pt x="5242" y="60"/>
                    <a:pt x="4833" y="2"/>
                    <a:pt x="4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50;p53">
              <a:extLst>
                <a:ext uri="{FF2B5EF4-FFF2-40B4-BE49-F238E27FC236}">
                  <a16:creationId xmlns:a16="http://schemas.microsoft.com/office/drawing/2014/main" id="{8B40D7AE-5544-CD47-8051-FA6247D6DE90}"/>
                </a:ext>
              </a:extLst>
            </p:cNvPr>
            <p:cNvSpPr/>
            <p:nvPr/>
          </p:nvSpPr>
          <p:spPr>
            <a:xfrm>
              <a:off x="3834075" y="1438300"/>
              <a:ext cx="276925" cy="276950"/>
            </a:xfrm>
            <a:custGeom>
              <a:avLst/>
              <a:gdLst/>
              <a:ahLst/>
              <a:cxnLst/>
              <a:rect l="l" t="t" r="r" b="b"/>
              <a:pathLst>
                <a:path w="11077" h="11078" extrusionOk="0">
                  <a:moveTo>
                    <a:pt x="11077" y="5539"/>
                  </a:moveTo>
                  <a:cubicBezTo>
                    <a:pt x="11077" y="8598"/>
                    <a:pt x="8598" y="11077"/>
                    <a:pt x="5539" y="11077"/>
                  </a:cubicBezTo>
                  <a:cubicBezTo>
                    <a:pt x="2481" y="11077"/>
                    <a:pt x="0" y="8598"/>
                    <a:pt x="0" y="5539"/>
                  </a:cubicBezTo>
                  <a:cubicBezTo>
                    <a:pt x="0" y="2480"/>
                    <a:pt x="2481" y="0"/>
                    <a:pt x="5539" y="0"/>
                  </a:cubicBezTo>
                  <a:cubicBezTo>
                    <a:pt x="8598" y="0"/>
                    <a:pt x="11077" y="2480"/>
                    <a:pt x="11077" y="55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51;p53">
              <a:extLst>
                <a:ext uri="{FF2B5EF4-FFF2-40B4-BE49-F238E27FC236}">
                  <a16:creationId xmlns:a16="http://schemas.microsoft.com/office/drawing/2014/main" id="{575B09F3-B604-8D4F-9266-6FC16A8EFB3A}"/>
                </a:ext>
              </a:extLst>
            </p:cNvPr>
            <p:cNvSpPr/>
            <p:nvPr/>
          </p:nvSpPr>
          <p:spPr>
            <a:xfrm>
              <a:off x="3862150" y="1466175"/>
              <a:ext cx="221150" cy="221150"/>
            </a:xfrm>
            <a:custGeom>
              <a:avLst/>
              <a:gdLst/>
              <a:ahLst/>
              <a:cxnLst/>
              <a:rect l="l" t="t" r="r" b="b"/>
              <a:pathLst>
                <a:path w="8846" h="8846" extrusionOk="0">
                  <a:moveTo>
                    <a:pt x="4423" y="0"/>
                  </a:moveTo>
                  <a:cubicBezTo>
                    <a:pt x="1978" y="0"/>
                    <a:pt x="0" y="1979"/>
                    <a:pt x="0" y="4423"/>
                  </a:cubicBezTo>
                  <a:cubicBezTo>
                    <a:pt x="0" y="5622"/>
                    <a:pt x="467" y="6682"/>
                    <a:pt x="1245" y="7491"/>
                  </a:cubicBezTo>
                  <a:cubicBezTo>
                    <a:pt x="2040" y="8332"/>
                    <a:pt x="3177" y="8846"/>
                    <a:pt x="4423" y="8846"/>
                  </a:cubicBezTo>
                  <a:cubicBezTo>
                    <a:pt x="6851" y="8846"/>
                    <a:pt x="8845" y="6869"/>
                    <a:pt x="8845" y="4423"/>
                  </a:cubicBezTo>
                  <a:cubicBezTo>
                    <a:pt x="8845" y="2400"/>
                    <a:pt x="7490" y="701"/>
                    <a:pt x="5637" y="172"/>
                  </a:cubicBezTo>
                  <a:cubicBezTo>
                    <a:pt x="5242" y="60"/>
                    <a:pt x="4833" y="2"/>
                    <a:pt x="4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52;p53">
              <a:extLst>
                <a:ext uri="{FF2B5EF4-FFF2-40B4-BE49-F238E27FC236}">
                  <a16:creationId xmlns:a16="http://schemas.microsoft.com/office/drawing/2014/main" id="{B1DFCA71-1FBD-F84C-B453-889F76B415D0}"/>
                </a:ext>
              </a:extLst>
            </p:cNvPr>
            <p:cNvSpPr/>
            <p:nvPr/>
          </p:nvSpPr>
          <p:spPr>
            <a:xfrm>
              <a:off x="4173575" y="1438300"/>
              <a:ext cx="276925" cy="276950"/>
            </a:xfrm>
            <a:custGeom>
              <a:avLst/>
              <a:gdLst/>
              <a:ahLst/>
              <a:cxnLst/>
              <a:rect l="l" t="t" r="r" b="b"/>
              <a:pathLst>
                <a:path w="11077" h="11078" extrusionOk="0">
                  <a:moveTo>
                    <a:pt x="11077" y="5539"/>
                  </a:moveTo>
                  <a:cubicBezTo>
                    <a:pt x="11077" y="8598"/>
                    <a:pt x="8597" y="11077"/>
                    <a:pt x="5538" y="11077"/>
                  </a:cubicBezTo>
                  <a:cubicBezTo>
                    <a:pt x="2480" y="11077"/>
                    <a:pt x="0" y="8598"/>
                    <a:pt x="0" y="5539"/>
                  </a:cubicBezTo>
                  <a:cubicBezTo>
                    <a:pt x="0" y="2480"/>
                    <a:pt x="2480" y="0"/>
                    <a:pt x="5538" y="0"/>
                  </a:cubicBezTo>
                  <a:cubicBezTo>
                    <a:pt x="8597" y="0"/>
                    <a:pt x="11077" y="2480"/>
                    <a:pt x="11077" y="55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53;p53">
              <a:extLst>
                <a:ext uri="{FF2B5EF4-FFF2-40B4-BE49-F238E27FC236}">
                  <a16:creationId xmlns:a16="http://schemas.microsoft.com/office/drawing/2014/main" id="{83A84F65-941D-C240-AB12-AF4F308F0763}"/>
                </a:ext>
              </a:extLst>
            </p:cNvPr>
            <p:cNvSpPr/>
            <p:nvPr/>
          </p:nvSpPr>
          <p:spPr>
            <a:xfrm>
              <a:off x="4201600" y="1466175"/>
              <a:ext cx="221175" cy="221150"/>
            </a:xfrm>
            <a:custGeom>
              <a:avLst/>
              <a:gdLst/>
              <a:ahLst/>
              <a:cxnLst/>
              <a:rect l="l" t="t" r="r" b="b"/>
              <a:pathLst>
                <a:path w="8847" h="8846" extrusionOk="0">
                  <a:moveTo>
                    <a:pt x="4424" y="0"/>
                  </a:moveTo>
                  <a:cubicBezTo>
                    <a:pt x="1979" y="0"/>
                    <a:pt x="1" y="1979"/>
                    <a:pt x="1" y="4423"/>
                  </a:cubicBezTo>
                  <a:cubicBezTo>
                    <a:pt x="1" y="5622"/>
                    <a:pt x="468" y="6682"/>
                    <a:pt x="1248" y="7491"/>
                  </a:cubicBezTo>
                  <a:cubicBezTo>
                    <a:pt x="2041" y="8332"/>
                    <a:pt x="3178" y="8846"/>
                    <a:pt x="4424" y="8846"/>
                  </a:cubicBezTo>
                  <a:cubicBezTo>
                    <a:pt x="6854" y="8846"/>
                    <a:pt x="8846" y="6869"/>
                    <a:pt x="8846" y="4423"/>
                  </a:cubicBezTo>
                  <a:cubicBezTo>
                    <a:pt x="8846" y="2400"/>
                    <a:pt x="7491" y="701"/>
                    <a:pt x="5638" y="172"/>
                  </a:cubicBezTo>
                  <a:cubicBezTo>
                    <a:pt x="5243" y="60"/>
                    <a:pt x="4834" y="2"/>
                    <a:pt x="4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54;p53">
              <a:extLst>
                <a:ext uri="{FF2B5EF4-FFF2-40B4-BE49-F238E27FC236}">
                  <a16:creationId xmlns:a16="http://schemas.microsoft.com/office/drawing/2014/main" id="{C20BB84D-4C39-0047-A730-DC1F0EA58350}"/>
                </a:ext>
              </a:extLst>
            </p:cNvPr>
            <p:cNvSpPr/>
            <p:nvPr/>
          </p:nvSpPr>
          <p:spPr>
            <a:xfrm>
              <a:off x="3126100" y="4433050"/>
              <a:ext cx="1301025" cy="450200"/>
            </a:xfrm>
            <a:custGeom>
              <a:avLst/>
              <a:gdLst/>
              <a:ahLst/>
              <a:cxnLst/>
              <a:rect l="l" t="t" r="r" b="b"/>
              <a:pathLst>
                <a:path w="52041" h="18008" extrusionOk="0">
                  <a:moveTo>
                    <a:pt x="0" y="1"/>
                  </a:moveTo>
                  <a:lnTo>
                    <a:pt x="0" y="18007"/>
                  </a:lnTo>
                  <a:lnTo>
                    <a:pt x="52040" y="18007"/>
                  </a:lnTo>
                  <a:lnTo>
                    <a:pt x="52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 name="Graphic 59">
            <a:extLst>
              <a:ext uri="{FF2B5EF4-FFF2-40B4-BE49-F238E27FC236}">
                <a16:creationId xmlns:a16="http://schemas.microsoft.com/office/drawing/2014/main" id="{574C6F60-9DE8-CD42-A667-5FA8558BB1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590" y="1659992"/>
            <a:ext cx="468462" cy="468462"/>
          </a:xfrm>
          <a:prstGeom prst="rect">
            <a:avLst/>
          </a:prstGeom>
        </p:spPr>
      </p:pic>
      <p:pic>
        <p:nvPicPr>
          <p:cNvPr id="61" name="Graphic 60" descr="Thumbs up sign outline">
            <a:extLst>
              <a:ext uri="{FF2B5EF4-FFF2-40B4-BE49-F238E27FC236}">
                <a16:creationId xmlns:a16="http://schemas.microsoft.com/office/drawing/2014/main" id="{E7C348C7-CE6C-2540-81F6-5F94AAAAA6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7899" y="1682391"/>
            <a:ext cx="515792" cy="515792"/>
          </a:xfrm>
          <a:prstGeom prst="rect">
            <a:avLst/>
          </a:prstGeom>
        </p:spPr>
      </p:pic>
      <p:pic>
        <p:nvPicPr>
          <p:cNvPr id="62" name="Graphic 61" descr="Thumbs Down outline">
            <a:extLst>
              <a:ext uri="{FF2B5EF4-FFF2-40B4-BE49-F238E27FC236}">
                <a16:creationId xmlns:a16="http://schemas.microsoft.com/office/drawing/2014/main" id="{22F15C02-D689-A44D-80AF-7929C4F619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2401" y="1687913"/>
            <a:ext cx="566293" cy="566293"/>
          </a:xfrm>
          <a:prstGeom prst="rect">
            <a:avLst/>
          </a:prstGeom>
        </p:spPr>
      </p:pic>
      <p:cxnSp>
        <p:nvCxnSpPr>
          <p:cNvPr id="63" name="Straight Connector 62">
            <a:extLst>
              <a:ext uri="{FF2B5EF4-FFF2-40B4-BE49-F238E27FC236}">
                <a16:creationId xmlns:a16="http://schemas.microsoft.com/office/drawing/2014/main" id="{D80FF6F5-1824-524E-9A5D-8F11C73BA8E2}"/>
              </a:ext>
            </a:extLst>
          </p:cNvPr>
          <p:cNvCxnSpPr>
            <a:cxnSpLocks/>
          </p:cNvCxnSpPr>
          <p:nvPr/>
        </p:nvCxnSpPr>
        <p:spPr>
          <a:xfrm flipV="1">
            <a:off x="256615" y="2244772"/>
            <a:ext cx="3535948" cy="60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5E2A74-0EF8-8D43-B1E0-F6068C7E30BA}"/>
              </a:ext>
            </a:extLst>
          </p:cNvPr>
          <p:cNvCxnSpPr>
            <a:cxnSpLocks/>
          </p:cNvCxnSpPr>
          <p:nvPr/>
        </p:nvCxnSpPr>
        <p:spPr>
          <a:xfrm>
            <a:off x="4078913" y="2244770"/>
            <a:ext cx="2253423" cy="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17E1C8-3BD2-994A-AE78-C125677AA082}"/>
              </a:ext>
            </a:extLst>
          </p:cNvPr>
          <p:cNvCxnSpPr>
            <a:cxnSpLocks/>
          </p:cNvCxnSpPr>
          <p:nvPr/>
        </p:nvCxnSpPr>
        <p:spPr>
          <a:xfrm flipV="1">
            <a:off x="6514146" y="2236175"/>
            <a:ext cx="2409648" cy="60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6" name="Arrow: Right 5">
            <a:extLst>
              <a:ext uri="{FF2B5EF4-FFF2-40B4-BE49-F238E27FC236}">
                <a16:creationId xmlns:a16="http://schemas.microsoft.com/office/drawing/2014/main" id="{01E4AB1A-81EC-1E49-890F-088B029D98BD}"/>
              </a:ext>
            </a:extLst>
          </p:cNvPr>
          <p:cNvSpPr/>
          <p:nvPr/>
        </p:nvSpPr>
        <p:spPr>
          <a:xfrm>
            <a:off x="6638581" y="3026679"/>
            <a:ext cx="118341" cy="75029"/>
          </a:xfrm>
          <a:prstGeom prst="right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9547816"/>
      </p:ext>
    </p:extLst>
  </p:cSld>
  <p:clrMapOvr>
    <a:masterClrMapping/>
  </p:clrMapOvr>
</p:sld>
</file>

<file path=ppt/theme/theme1.xml><?xml version="1.0" encoding="utf-8"?>
<a:theme xmlns:a="http://schemas.openxmlformats.org/drawingml/2006/main" name="Town Planning">
  <a:themeElements>
    <a:clrScheme name="Simple Light">
      <a:dk1>
        <a:srgbClr val="FFFFFF"/>
      </a:dk1>
      <a:lt1>
        <a:srgbClr val="000000"/>
      </a:lt1>
      <a:dk2>
        <a:srgbClr val="434343"/>
      </a:dk2>
      <a:lt2>
        <a:srgbClr val="999999"/>
      </a:lt2>
      <a:accent1>
        <a:srgbClr val="9AD7F7"/>
      </a:accent1>
      <a:accent2>
        <a:srgbClr val="434343"/>
      </a:accent2>
      <a:accent3>
        <a:srgbClr val="000000"/>
      </a:accent3>
      <a:accent4>
        <a:srgbClr val="999999"/>
      </a:accent4>
      <a:accent5>
        <a:srgbClr val="FFFFFF"/>
      </a:accent5>
      <a:accent6>
        <a:srgbClr val="6666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1023</TotalTime>
  <Words>1201</Words>
  <Application>Microsoft Macintosh PowerPoint</Application>
  <PresentationFormat>On-screen Show (16:9)</PresentationFormat>
  <Paragraphs>144</Paragraphs>
  <Slides>25</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PT Sans</vt:lpstr>
      <vt:lpstr>Saira SemiCondensed Medium</vt:lpstr>
      <vt:lpstr>Anaheim</vt:lpstr>
      <vt:lpstr>Livvic</vt:lpstr>
      <vt:lpstr>Open Sans</vt:lpstr>
      <vt:lpstr>Malgun Gothic</vt:lpstr>
      <vt:lpstr>Calibri</vt:lpstr>
      <vt:lpstr>Roboto</vt:lpstr>
      <vt:lpstr>Arial</vt:lpstr>
      <vt:lpstr>Pathway Gothic One</vt:lpstr>
      <vt:lpstr>Town Planning</vt:lpstr>
      <vt:lpstr>Vehicle Routing at a Regional Discount Company</vt:lpstr>
      <vt:lpstr>PowerPoint Presentation</vt:lpstr>
      <vt:lpstr>EunJeong Heo </vt:lpstr>
      <vt:lpstr>PowerPoint Presentation</vt:lpstr>
      <vt:lpstr>Case Intro</vt:lpstr>
      <vt:lpstr>LOCATIONS</vt:lpstr>
      <vt:lpstr>Daily Profit</vt:lpstr>
      <vt:lpstr>PowerPoint Presentation</vt:lpstr>
      <vt:lpstr>First Cost Reduction Proposal</vt:lpstr>
      <vt:lpstr>VEHICLES UPGRADE</vt:lpstr>
      <vt:lpstr>Daily Profit</vt:lpstr>
      <vt:lpstr>Other Financial Savings</vt:lpstr>
      <vt:lpstr>PowerPoint Presentation</vt:lpstr>
      <vt:lpstr>Second Cost Reduction Proposal</vt:lpstr>
      <vt:lpstr>Routes Calculation</vt:lpstr>
      <vt:lpstr>Routes Calculation</vt:lpstr>
      <vt:lpstr>Daily Profit</vt:lpstr>
      <vt:lpstr>Other Financial Savings</vt:lpstr>
      <vt:lpstr>Other Financial Expenses</vt:lpstr>
      <vt:lpstr>PowerPoint Presentation</vt:lpstr>
      <vt:lpstr>ROI</vt:lpstr>
      <vt:lpstr>NPV</vt:lpstr>
      <vt:lpstr>NPV</vt:lpstr>
      <vt:lpstr>FINAL WORDS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Routing at a Regional Discount Company</dc:title>
  <cp:lastModifiedBy>Houguet, Florian</cp:lastModifiedBy>
  <cp:revision>34</cp:revision>
  <dcterms:modified xsi:type="dcterms:W3CDTF">2021-03-13T01:04:05Z</dcterms:modified>
</cp:coreProperties>
</file>